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handoutMasterIdLst>
    <p:handoutMasterId r:id="rId29"/>
  </p:handoutMasterIdLst>
  <p:sldIdLst>
    <p:sldId id="283" r:id="rId5"/>
    <p:sldId id="350" r:id="rId6"/>
    <p:sldId id="329" r:id="rId7"/>
    <p:sldId id="349" r:id="rId8"/>
    <p:sldId id="338" r:id="rId9"/>
    <p:sldId id="351" r:id="rId10"/>
    <p:sldId id="332" r:id="rId11"/>
    <p:sldId id="335" r:id="rId12"/>
    <p:sldId id="356" r:id="rId13"/>
    <p:sldId id="316" r:id="rId14"/>
    <p:sldId id="352" r:id="rId15"/>
    <p:sldId id="342" r:id="rId16"/>
    <p:sldId id="330" r:id="rId17"/>
    <p:sldId id="361" r:id="rId18"/>
    <p:sldId id="346" r:id="rId19"/>
    <p:sldId id="348" r:id="rId20"/>
    <p:sldId id="357" r:id="rId21"/>
    <p:sldId id="363" r:id="rId22"/>
    <p:sldId id="317" r:id="rId23"/>
    <p:sldId id="327" r:id="rId24"/>
    <p:sldId id="323" r:id="rId25"/>
    <p:sldId id="353" r:id="rId26"/>
    <p:sldId id="322" r:id="rId27"/>
    <p:sldId id="354" r:id="rId28"/>
  </p:sldIdLst>
  <p:sldSz cx="20104100" cy="11309350"/>
  <p:notesSz cx="20104100" cy="1130935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emplates" id="{14AF67DF-D22F-4194-B8FE-EF934DEA2ADF}">
          <p14:sldIdLst>
            <p14:sldId id="283"/>
            <p14:sldId id="350"/>
            <p14:sldId id="329"/>
            <p14:sldId id="349"/>
            <p14:sldId id="338"/>
            <p14:sldId id="351"/>
            <p14:sldId id="332"/>
            <p14:sldId id="335"/>
            <p14:sldId id="356"/>
            <p14:sldId id="316"/>
            <p14:sldId id="352"/>
            <p14:sldId id="342"/>
            <p14:sldId id="330"/>
            <p14:sldId id="361"/>
            <p14:sldId id="346"/>
            <p14:sldId id="348"/>
            <p14:sldId id="357"/>
            <p14:sldId id="363"/>
            <p14:sldId id="317"/>
            <p14:sldId id="327"/>
            <p14:sldId id="323"/>
            <p14:sldId id="353"/>
            <p14:sldId id="322"/>
            <p14:sldId id="354"/>
          </p14:sldIdLst>
        </p14:section>
      </p14:sectionLst>
    </p:ext>
    <p:ext uri="{EFAFB233-063F-42B5-8137-9DF3F51BA10A}">
      <p15:sldGuideLst xmlns:p15="http://schemas.microsoft.com/office/powerpoint/2012/main">
        <p15:guide id="1" orient="horz" pos="2890" userDrawn="1">
          <p15:clr>
            <a:srgbClr val="A4A3A4"/>
          </p15:clr>
        </p15:guide>
        <p15:guide id="2" pos="216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5FAE413-D1FF-1DAC-AFE6-AE7B07285BE5}" name="Patrick van der Meer" initials="Pv" userId="S::P.vanderMeer@ACANTUS.NL::450cb989-479e-4954-9471-4fc985cd27a7" providerId="AD"/>
  <p188:author id="{4999AEA1-C937-14FD-EF82-34E5BCDA4B33}" name="Sander Criens" initials="SC" userId="S::S.Criens@acantus.nl::a59616d5-d069-4687-90fe-d06b5804ea9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emmelt Brink" initials="RB" lastIdx="1" clrIdx="0">
    <p:extLst>
      <p:ext uri="{19B8F6BF-5375-455C-9EA6-DF929625EA0E}">
        <p15:presenceInfo xmlns:p15="http://schemas.microsoft.com/office/powerpoint/2012/main" userId="35f1e34d4716270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88"/>
  </p:normalViewPr>
  <p:slideViewPr>
    <p:cSldViewPr>
      <p:cViewPr varScale="1">
        <p:scale>
          <a:sx n="38" d="100"/>
          <a:sy n="38" d="100"/>
        </p:scale>
        <p:origin x="828" y="68"/>
      </p:cViewPr>
      <p:guideLst>
        <p:guide orient="horz" pos="2890"/>
        <p:guide pos="2160"/>
      </p:guideLst>
    </p:cSldViewPr>
  </p:slideViewPr>
  <p:notesTextViewPr>
    <p:cViewPr>
      <p:scale>
        <a:sx n="100" d="100"/>
        <a:sy n="100" d="100"/>
      </p:scale>
      <p:origin x="0" y="0"/>
    </p:cViewPr>
  </p:notesTextViewPr>
  <p:notesViewPr>
    <p:cSldViewPr showGuides="1">
      <p:cViewPr varScale="1">
        <p:scale>
          <a:sx n="99" d="100"/>
          <a:sy n="99" d="100"/>
        </p:scale>
        <p:origin x="444" y="57"/>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6/11/relationships/changesInfo" Target="changesInfos/changesInfo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trick van der Meer" userId="450cb989-479e-4954-9471-4fc985cd27a7" providerId="ADAL" clId="{A1DB9402-12BF-4A22-B16B-DC7D3F37EAE9}"/>
    <pc:docChg chg="modSld">
      <pc:chgData name="Patrick van der Meer" userId="450cb989-479e-4954-9471-4fc985cd27a7" providerId="ADAL" clId="{A1DB9402-12BF-4A22-B16B-DC7D3F37EAE9}" dt="2026-10-19T07:15:04.465" v="16" actId="6549"/>
      <pc:docMkLst>
        <pc:docMk/>
      </pc:docMkLst>
      <pc:sldChg chg="modSp mod">
        <pc:chgData name="Patrick van der Meer" userId="450cb989-479e-4954-9471-4fc985cd27a7" providerId="ADAL" clId="{A1DB9402-12BF-4A22-B16B-DC7D3F37EAE9}" dt="2026-10-19T07:15:04.465" v="16" actId="6549"/>
        <pc:sldMkLst>
          <pc:docMk/>
          <pc:sldMk cId="3486435799" sldId="350"/>
        </pc:sldMkLst>
        <pc:spChg chg="mod">
          <ac:chgData name="Patrick van der Meer" userId="450cb989-479e-4954-9471-4fc985cd27a7" providerId="ADAL" clId="{A1DB9402-12BF-4A22-B16B-DC7D3F37EAE9}" dt="2026-10-19T07:15:04.465" v="16" actId="6549"/>
          <ac:spMkLst>
            <pc:docMk/>
            <pc:sldMk cId="3486435799" sldId="350"/>
            <ac:spMk id="3" creationId="{D7367103-2103-488D-A4D6-CD638ABB5A57}"/>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24E73F8E-C93D-4992-A3DC-8A35731DC36E}"/>
              </a:ext>
            </a:extLst>
          </p:cNvPr>
          <p:cNvSpPr>
            <a:spLocks noGrp="1"/>
          </p:cNvSpPr>
          <p:nvPr>
            <p:ph type="hdr" sz="quarter"/>
          </p:nvPr>
        </p:nvSpPr>
        <p:spPr>
          <a:xfrm>
            <a:off x="0" y="0"/>
            <a:ext cx="8712200" cy="56673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a:extLst>
              <a:ext uri="{FF2B5EF4-FFF2-40B4-BE49-F238E27FC236}">
                <a16:creationId xmlns:a16="http://schemas.microsoft.com/office/drawing/2014/main" id="{3DCE15A2-F957-4A80-BCC5-A72A00FD84EE}"/>
              </a:ext>
            </a:extLst>
          </p:cNvPr>
          <p:cNvSpPr>
            <a:spLocks noGrp="1"/>
          </p:cNvSpPr>
          <p:nvPr>
            <p:ph type="dt" sz="quarter" idx="1"/>
          </p:nvPr>
        </p:nvSpPr>
        <p:spPr>
          <a:xfrm>
            <a:off x="11387138" y="0"/>
            <a:ext cx="8712200" cy="566738"/>
          </a:xfrm>
          <a:prstGeom prst="rect">
            <a:avLst/>
          </a:prstGeom>
        </p:spPr>
        <p:txBody>
          <a:bodyPr vert="horz" lIns="91440" tIns="45720" rIns="91440" bIns="45720" rtlCol="0"/>
          <a:lstStyle>
            <a:lvl1pPr algn="r">
              <a:defRPr sz="1200"/>
            </a:lvl1pPr>
          </a:lstStyle>
          <a:p>
            <a:fld id="{635BC892-E52C-46FA-B31A-6214181A0B23}" type="datetimeFigureOut">
              <a:rPr lang="nl-NL" smtClean="0"/>
              <a:t>19-10-2026</a:t>
            </a:fld>
            <a:endParaRPr lang="nl-NL"/>
          </a:p>
        </p:txBody>
      </p:sp>
      <p:sp>
        <p:nvSpPr>
          <p:cNvPr id="4" name="Tijdelijke aanduiding voor voettekst 3">
            <a:extLst>
              <a:ext uri="{FF2B5EF4-FFF2-40B4-BE49-F238E27FC236}">
                <a16:creationId xmlns:a16="http://schemas.microsoft.com/office/drawing/2014/main" id="{D5794D98-7CD3-451B-B8F4-30878A902D3E}"/>
              </a:ext>
            </a:extLst>
          </p:cNvPr>
          <p:cNvSpPr>
            <a:spLocks noGrp="1"/>
          </p:cNvSpPr>
          <p:nvPr>
            <p:ph type="ftr" sz="quarter" idx="2"/>
          </p:nvPr>
        </p:nvSpPr>
        <p:spPr>
          <a:xfrm>
            <a:off x="0" y="10742613"/>
            <a:ext cx="8712200" cy="566737"/>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a:extLst>
              <a:ext uri="{FF2B5EF4-FFF2-40B4-BE49-F238E27FC236}">
                <a16:creationId xmlns:a16="http://schemas.microsoft.com/office/drawing/2014/main" id="{B6C8A380-2B37-4D59-AD6A-9759ADAC5C9F}"/>
              </a:ext>
            </a:extLst>
          </p:cNvPr>
          <p:cNvSpPr>
            <a:spLocks noGrp="1"/>
          </p:cNvSpPr>
          <p:nvPr>
            <p:ph type="sldNum" sz="quarter" idx="3"/>
          </p:nvPr>
        </p:nvSpPr>
        <p:spPr>
          <a:xfrm>
            <a:off x="11387138" y="10742613"/>
            <a:ext cx="8712200" cy="566737"/>
          </a:xfrm>
          <a:prstGeom prst="rect">
            <a:avLst/>
          </a:prstGeom>
        </p:spPr>
        <p:txBody>
          <a:bodyPr vert="horz" lIns="91440" tIns="45720" rIns="91440" bIns="45720" rtlCol="0" anchor="b"/>
          <a:lstStyle>
            <a:lvl1pPr algn="r">
              <a:defRPr sz="1200"/>
            </a:lvl1pPr>
          </a:lstStyle>
          <a:p>
            <a:fld id="{6FAE2D47-ADB8-4FF1-B3B6-4D8601E149C6}" type="slidenum">
              <a:rPr lang="nl-NL" smtClean="0"/>
              <a:t>‹nr.›</a:t>
            </a:fld>
            <a:endParaRPr lang="nl-NL"/>
          </a:p>
        </p:txBody>
      </p:sp>
    </p:spTree>
    <p:extLst>
      <p:ext uri="{BB962C8B-B14F-4D97-AF65-F5344CB8AC3E}">
        <p14:creationId xmlns:p14="http://schemas.microsoft.com/office/powerpoint/2010/main" val="468855302"/>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image" Target="../media/image11.png"/><Relationship Id="rId4" Type="http://schemas.openxmlformats.org/officeDocument/2006/relationships/image" Target="../media/image10.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2.jpg"/><Relationship Id="rId1" Type="http://schemas.openxmlformats.org/officeDocument/2006/relationships/slideMaster" Target="../slideMasters/slideMaster1.xml"/><Relationship Id="rId5" Type="http://schemas.openxmlformats.org/officeDocument/2006/relationships/image" Target="../media/image14.png"/><Relationship Id="rId4" Type="http://schemas.openxmlformats.org/officeDocument/2006/relationships/image" Target="../media/image1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g"/><Relationship Id="rId1" Type="http://schemas.openxmlformats.org/officeDocument/2006/relationships/slideMaster" Target="../slideMasters/slideMaster1.xml"/><Relationship Id="rId5" Type="http://schemas.openxmlformats.org/officeDocument/2006/relationships/image" Target="../media/image17.png"/><Relationship Id="rId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jpg"/><Relationship Id="rId1" Type="http://schemas.openxmlformats.org/officeDocument/2006/relationships/slideMaster" Target="../slideMasters/slideMaster1.xml"/><Relationship Id="rId5" Type="http://schemas.openxmlformats.org/officeDocument/2006/relationships/image" Target="../media/image20.png"/><Relationship Id="rId4" Type="http://schemas.openxmlformats.org/officeDocument/2006/relationships/image" Target="../media/image7.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half beeld - van ons">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4C063AA8-8FA0-7045-BB56-53646E1A55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71728" y="0"/>
            <a:ext cx="10932372" cy="11309350"/>
          </a:xfrm>
          <a:prstGeom prst="rect">
            <a:avLst/>
          </a:prstGeom>
        </p:spPr>
      </p:pic>
      <p:pic>
        <p:nvPicPr>
          <p:cNvPr id="9" name="Afbeelding 8">
            <a:extLst>
              <a:ext uri="{FF2B5EF4-FFF2-40B4-BE49-F238E27FC236}">
                <a16:creationId xmlns:a16="http://schemas.microsoft.com/office/drawing/2014/main" id="{DEF33E68-1AE8-6C40-83EA-2F197CC3933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850678" y="625475"/>
            <a:ext cx="1621596" cy="1749617"/>
          </a:xfrm>
          <a:prstGeom prst="rect">
            <a:avLst/>
          </a:prstGeom>
        </p:spPr>
      </p:pic>
      <p:pic>
        <p:nvPicPr>
          <p:cNvPr id="4" name="Afbeelding 3" descr="Afbeelding met tekening, licht&#10;&#10;Automatisch gegenereerde beschrijving">
            <a:extLst>
              <a:ext uri="{FF2B5EF4-FFF2-40B4-BE49-F238E27FC236}">
                <a16:creationId xmlns:a16="http://schemas.microsoft.com/office/drawing/2014/main" id="{5935A8C7-B4AB-4F16-AE0E-BD8BCAEE038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499850" y="2682875"/>
            <a:ext cx="6949937" cy="3287975"/>
          </a:xfrm>
          <a:prstGeom prst="rect">
            <a:avLst/>
          </a:prstGeom>
        </p:spPr>
      </p:pic>
      <p:sp>
        <p:nvSpPr>
          <p:cNvPr id="7" name="Holder 2">
            <a:extLst>
              <a:ext uri="{FF2B5EF4-FFF2-40B4-BE49-F238E27FC236}">
                <a16:creationId xmlns:a16="http://schemas.microsoft.com/office/drawing/2014/main" id="{1C34431A-DF1C-4B98-9EAC-E93CBA76D263}"/>
              </a:ext>
            </a:extLst>
          </p:cNvPr>
          <p:cNvSpPr>
            <a:spLocks noGrp="1"/>
          </p:cNvSpPr>
          <p:nvPr>
            <p:ph type="ctrTitle" hasCustomPrompt="1"/>
          </p:nvPr>
        </p:nvSpPr>
        <p:spPr>
          <a:xfrm>
            <a:off x="10920413" y="7886684"/>
            <a:ext cx="7913687" cy="1623265"/>
          </a:xfrm>
          <a:prstGeom prst="rect">
            <a:avLst/>
          </a:prstGeom>
        </p:spPr>
        <p:txBody>
          <a:bodyPr wrap="square" lIns="0" tIns="0" rIns="0" bIns="0">
            <a:noAutofit/>
          </a:bodyPr>
          <a:lstStyle>
            <a:lvl1pPr algn="ctr">
              <a:lnSpc>
                <a:spcPct val="85000"/>
              </a:lnSpc>
              <a:defRPr lang="nl-NL" sz="6200" b="1" i="0" spc="-250" baseline="0" smtClean="0">
                <a:effectLst/>
              </a:defRPr>
            </a:lvl1pPr>
          </a:lstStyle>
          <a:p>
            <a:r>
              <a:rPr lang="nl-NL" b="1" dirty="0">
                <a:solidFill>
                  <a:srgbClr val="007032"/>
                </a:solidFill>
                <a:effectLst/>
                <a:latin typeface="Trebuchet MS" panose="020B0703020202090204" pitchFamily="34" charset="0"/>
              </a:rPr>
              <a:t>Samen werken</a:t>
            </a:r>
            <a:br>
              <a:rPr lang="nl-NL" dirty="0">
                <a:solidFill>
                  <a:srgbClr val="007032"/>
                </a:solidFill>
                <a:effectLst/>
                <a:latin typeface="Trebuchet MS" panose="020B0703020202090204" pitchFamily="34" charset="0"/>
              </a:rPr>
            </a:br>
            <a:r>
              <a:rPr lang="nl-NL" b="1" dirty="0">
                <a:solidFill>
                  <a:srgbClr val="007032"/>
                </a:solidFill>
                <a:effectLst/>
                <a:latin typeface="Trebuchet MS" panose="020B0703020202090204" pitchFamily="34" charset="0"/>
              </a:rPr>
              <a:t>aan woonplezier</a:t>
            </a:r>
            <a:endParaRPr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half beeld - plezierig wonen">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4C063AA8-8FA0-7045-BB56-53646E1A55C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71728" y="0"/>
            <a:ext cx="10932372" cy="11309350"/>
          </a:xfrm>
          <a:prstGeom prst="rect">
            <a:avLst/>
          </a:prstGeom>
        </p:spPr>
      </p:pic>
      <p:sp>
        <p:nvSpPr>
          <p:cNvPr id="2" name="Holder 2"/>
          <p:cNvSpPr>
            <a:spLocks noGrp="1"/>
          </p:cNvSpPr>
          <p:nvPr>
            <p:ph type="ctrTitle" hasCustomPrompt="1"/>
          </p:nvPr>
        </p:nvSpPr>
        <p:spPr>
          <a:xfrm>
            <a:off x="10920413" y="7886684"/>
            <a:ext cx="7913687" cy="1623265"/>
          </a:xfrm>
          <a:prstGeom prst="rect">
            <a:avLst/>
          </a:prstGeom>
        </p:spPr>
        <p:txBody>
          <a:bodyPr wrap="square" lIns="0" tIns="0" rIns="0" bIns="0">
            <a:noAutofit/>
          </a:bodyPr>
          <a:lstStyle>
            <a:lvl1pPr algn="ctr">
              <a:lnSpc>
                <a:spcPct val="85000"/>
              </a:lnSpc>
              <a:defRPr lang="nl-NL" sz="6200" b="1" i="0" spc="-250" baseline="0" smtClean="0">
                <a:effectLst/>
              </a:defRPr>
            </a:lvl1pPr>
          </a:lstStyle>
          <a:p>
            <a:r>
              <a:rPr lang="nl-NL" b="1" dirty="0">
                <a:solidFill>
                  <a:srgbClr val="007032"/>
                </a:solidFill>
                <a:effectLst/>
                <a:latin typeface="Trebuchet MS" panose="020B0703020202090204" pitchFamily="34" charset="0"/>
              </a:rPr>
              <a:t>Samen werken</a:t>
            </a:r>
            <a:br>
              <a:rPr lang="nl-NL" dirty="0">
                <a:solidFill>
                  <a:srgbClr val="007032"/>
                </a:solidFill>
                <a:effectLst/>
                <a:latin typeface="Trebuchet MS" panose="020B0703020202090204" pitchFamily="34" charset="0"/>
              </a:rPr>
            </a:br>
            <a:r>
              <a:rPr lang="nl-NL" b="1" dirty="0">
                <a:solidFill>
                  <a:srgbClr val="007032"/>
                </a:solidFill>
                <a:effectLst/>
                <a:latin typeface="Trebuchet MS" panose="020B0703020202090204" pitchFamily="34" charset="0"/>
              </a:rPr>
              <a:t>aan woonplezier</a:t>
            </a:r>
            <a:endParaRPr dirty="0"/>
          </a:p>
        </p:txBody>
      </p:sp>
      <p:pic>
        <p:nvPicPr>
          <p:cNvPr id="9" name="Afbeelding 8">
            <a:extLst>
              <a:ext uri="{FF2B5EF4-FFF2-40B4-BE49-F238E27FC236}">
                <a16:creationId xmlns:a16="http://schemas.microsoft.com/office/drawing/2014/main" id="{DEF33E68-1AE8-6C40-83EA-2F197CC3933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850678" y="625475"/>
            <a:ext cx="1621596" cy="1749617"/>
          </a:xfrm>
          <a:prstGeom prst="rect">
            <a:avLst/>
          </a:prstGeom>
        </p:spPr>
      </p:pic>
      <p:pic>
        <p:nvPicPr>
          <p:cNvPr id="6" name="Afbeelding 5" descr="Afbeelding met bord, tekening&#10;&#10;Automatisch gegenereerde beschrijving">
            <a:extLst>
              <a:ext uri="{FF2B5EF4-FFF2-40B4-BE49-F238E27FC236}">
                <a16:creationId xmlns:a16="http://schemas.microsoft.com/office/drawing/2014/main" id="{88566EDD-E9E6-445A-B2D5-3DD1E131FDE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1502736" y="2493185"/>
            <a:ext cx="6947051" cy="3276225"/>
          </a:xfrm>
          <a:prstGeom prst="rect">
            <a:avLst/>
          </a:prstGeom>
        </p:spPr>
      </p:pic>
    </p:spTree>
    <p:extLst>
      <p:ext uri="{BB962C8B-B14F-4D97-AF65-F5344CB8AC3E}">
        <p14:creationId xmlns:p14="http://schemas.microsoft.com/office/powerpoint/2010/main" val="2396928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alf beeld - vragen">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4C063AA8-8FA0-7045-BB56-53646E1A55C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171728" y="0"/>
            <a:ext cx="10932371" cy="11309350"/>
          </a:xfrm>
          <a:prstGeom prst="rect">
            <a:avLst/>
          </a:prstGeom>
        </p:spPr>
      </p:pic>
      <p:pic>
        <p:nvPicPr>
          <p:cNvPr id="9" name="Afbeelding 8">
            <a:extLst>
              <a:ext uri="{FF2B5EF4-FFF2-40B4-BE49-F238E27FC236}">
                <a16:creationId xmlns:a16="http://schemas.microsoft.com/office/drawing/2014/main" id="{DEF33E68-1AE8-6C40-83EA-2F197CC3933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850678" y="625475"/>
            <a:ext cx="1621596" cy="1749617"/>
          </a:xfrm>
          <a:prstGeom prst="rect">
            <a:avLst/>
          </a:prstGeom>
        </p:spPr>
      </p:pic>
      <p:pic>
        <p:nvPicPr>
          <p:cNvPr id="10" name="Afbeelding 9">
            <a:extLst>
              <a:ext uri="{FF2B5EF4-FFF2-40B4-BE49-F238E27FC236}">
                <a16:creationId xmlns:a16="http://schemas.microsoft.com/office/drawing/2014/main" id="{482090C3-59C2-41D7-B535-5C667D5F9DB8}"/>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13252450" y="2987675"/>
            <a:ext cx="3653064" cy="5610785"/>
          </a:xfrm>
          <a:prstGeom prst="rect">
            <a:avLst/>
          </a:prstGeom>
        </p:spPr>
      </p:pic>
    </p:spTree>
    <p:extLst>
      <p:ext uri="{BB962C8B-B14F-4D97-AF65-F5344CB8AC3E}">
        <p14:creationId xmlns:p14="http://schemas.microsoft.com/office/powerpoint/2010/main" val="21730705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intro - volvlak">
    <p:bg>
      <p:bgPr>
        <a:solidFill>
          <a:schemeClr val="tx2"/>
        </a:solidFill>
        <a:effectLst/>
      </p:bgPr>
    </p:bg>
    <p:spTree>
      <p:nvGrpSpPr>
        <p:cNvPr id="1" name=""/>
        <p:cNvGrpSpPr/>
        <p:nvPr/>
      </p:nvGrpSpPr>
      <p:grpSpPr>
        <a:xfrm>
          <a:off x="0" y="0"/>
          <a:ext cx="0" cy="0"/>
          <a:chOff x="0" y="0"/>
          <a:chExt cx="0" cy="0"/>
        </a:xfrm>
      </p:grpSpPr>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sp>
        <p:nvSpPr>
          <p:cNvPr id="8" name="Titel 7">
            <a:extLst>
              <a:ext uri="{FF2B5EF4-FFF2-40B4-BE49-F238E27FC236}">
                <a16:creationId xmlns:a16="http://schemas.microsoft.com/office/drawing/2014/main" id="{A6549EBD-F448-487D-A98C-FF861585E5BE}"/>
              </a:ext>
            </a:extLst>
          </p:cNvPr>
          <p:cNvSpPr>
            <a:spLocks noGrp="1"/>
          </p:cNvSpPr>
          <p:nvPr>
            <p:ph type="title" hasCustomPrompt="1"/>
          </p:nvPr>
        </p:nvSpPr>
        <p:spPr>
          <a:xfrm>
            <a:off x="3006725" y="4014789"/>
            <a:ext cx="14073188" cy="4403724"/>
          </a:xfrm>
        </p:spPr>
        <p:txBody>
          <a:bodyPr>
            <a:noAutofit/>
          </a:bodyPr>
          <a:lstStyle>
            <a:lvl1pPr algn="ctr">
              <a:lnSpc>
                <a:spcPct val="85000"/>
              </a:lnSpc>
              <a:defRPr spc="-250" baseline="0"/>
            </a:lvl1pPr>
          </a:lstStyle>
          <a:p>
            <a:r>
              <a:rPr lang="nl-NL" dirty="0"/>
              <a:t>Een inleidende dia, integer </a:t>
            </a:r>
            <a:r>
              <a:rPr lang="nl-NL" dirty="0" err="1"/>
              <a:t>posuere</a:t>
            </a:r>
            <a:r>
              <a:rPr lang="nl-NL" dirty="0"/>
              <a:t> </a:t>
            </a:r>
            <a:r>
              <a:rPr lang="nl-NL" dirty="0" err="1"/>
              <a:t>erat</a:t>
            </a:r>
            <a:r>
              <a:rPr lang="nl-NL" dirty="0"/>
              <a:t> a ante </a:t>
            </a:r>
            <a:r>
              <a:rPr lang="nl-NL" dirty="0" err="1"/>
              <a:t>venenatis</a:t>
            </a:r>
            <a:r>
              <a:rPr lang="nl-NL" dirty="0"/>
              <a:t> </a:t>
            </a:r>
            <a:r>
              <a:rPr lang="nl-NL" dirty="0" err="1"/>
              <a:t>dapibus</a:t>
            </a:r>
            <a:r>
              <a:rPr lang="nl-NL" dirty="0"/>
              <a:t> </a:t>
            </a:r>
            <a:r>
              <a:rPr lang="nl-NL" dirty="0" err="1"/>
              <a:t>posuere</a:t>
            </a:r>
            <a:r>
              <a:rPr lang="nl-NL" dirty="0"/>
              <a:t> </a:t>
            </a:r>
            <a:r>
              <a:rPr lang="nl-NL" dirty="0" err="1"/>
              <a:t>velit</a:t>
            </a:r>
            <a:r>
              <a:rPr lang="nl-NL" dirty="0"/>
              <a:t> </a:t>
            </a:r>
            <a:r>
              <a:rPr lang="nl-NL" dirty="0" err="1"/>
              <a:t>aliquet</a:t>
            </a:r>
            <a:r>
              <a:rPr lang="nl-NL" dirty="0"/>
              <a:t>. </a:t>
            </a:r>
            <a:r>
              <a:rPr lang="nl-NL" dirty="0" err="1"/>
              <a:t>Nulla</a:t>
            </a:r>
            <a:r>
              <a:rPr lang="nl-NL" dirty="0"/>
              <a:t> vitae </a:t>
            </a:r>
            <a:r>
              <a:rPr lang="nl-NL" dirty="0" err="1"/>
              <a:t>elit</a:t>
            </a:r>
            <a:r>
              <a:rPr lang="nl-NL" dirty="0"/>
              <a:t> libero, a </a:t>
            </a:r>
            <a:r>
              <a:rPr lang="nl-NL" dirty="0" err="1"/>
              <a:t>pharetra</a:t>
            </a:r>
            <a:r>
              <a:rPr lang="nl-NL" dirty="0"/>
              <a:t> </a:t>
            </a:r>
            <a:r>
              <a:rPr lang="nl-NL" dirty="0" err="1"/>
              <a:t>augue</a:t>
            </a:r>
            <a:r>
              <a:rPr lang="nl-NL" dirty="0"/>
              <a:t>. </a:t>
            </a:r>
            <a:r>
              <a:rPr lang="nl-NL" dirty="0" err="1"/>
              <a:t>Lorem</a:t>
            </a:r>
            <a:r>
              <a:rPr lang="nl-NL" dirty="0"/>
              <a:t> </a:t>
            </a:r>
            <a:r>
              <a:rPr lang="nl-NL" dirty="0" err="1"/>
              <a:t>ipsum</a:t>
            </a:r>
            <a:r>
              <a:rPr lang="nl-NL" dirty="0"/>
              <a:t> </a:t>
            </a:r>
            <a:r>
              <a:rPr lang="nl-NL" dirty="0" err="1"/>
              <a:t>dolor</a:t>
            </a:r>
            <a:r>
              <a:rPr lang="nl-NL" dirty="0"/>
              <a:t> </a:t>
            </a:r>
            <a:r>
              <a:rPr lang="nl-NL" dirty="0" err="1"/>
              <a:t>sit</a:t>
            </a:r>
            <a:r>
              <a:rPr lang="nl-NL" dirty="0"/>
              <a:t> </a:t>
            </a:r>
            <a:r>
              <a:rPr lang="nl-NL" dirty="0" err="1"/>
              <a:t>amet</a:t>
            </a:r>
            <a:r>
              <a:rPr lang="nl-NL" dirty="0"/>
              <a:t>, </a:t>
            </a:r>
            <a:r>
              <a:rPr lang="nl-NL" dirty="0" err="1"/>
              <a:t>consectetur</a:t>
            </a:r>
            <a:r>
              <a:rPr lang="nl-NL" dirty="0"/>
              <a:t> </a:t>
            </a:r>
            <a:r>
              <a:rPr lang="nl-NL" dirty="0" err="1"/>
              <a:t>adipiscing</a:t>
            </a:r>
            <a:r>
              <a:rPr lang="nl-NL" dirty="0"/>
              <a:t> </a:t>
            </a:r>
            <a:r>
              <a:rPr lang="nl-NL" dirty="0" err="1"/>
              <a:t>elit</a:t>
            </a:r>
            <a:r>
              <a:rPr lang="nl-NL" dirty="0"/>
              <a:t>.</a:t>
            </a:r>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850678" y="625475"/>
            <a:ext cx="1621596" cy="1749617"/>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intro - volvlak">
    <p:bg>
      <p:bgPr>
        <a:solidFill>
          <a:schemeClr val="accent2"/>
        </a:solidFill>
        <a:effectLst/>
      </p:bgPr>
    </p:bg>
    <p:spTree>
      <p:nvGrpSpPr>
        <p:cNvPr id="1" name=""/>
        <p:cNvGrpSpPr/>
        <p:nvPr/>
      </p:nvGrpSpPr>
      <p:grpSpPr>
        <a:xfrm>
          <a:off x="0" y="0"/>
          <a:ext cx="0" cy="0"/>
          <a:chOff x="0" y="0"/>
          <a:chExt cx="0" cy="0"/>
        </a:xfrm>
      </p:grpSpPr>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sp>
        <p:nvSpPr>
          <p:cNvPr id="8" name="Titel 7">
            <a:extLst>
              <a:ext uri="{FF2B5EF4-FFF2-40B4-BE49-F238E27FC236}">
                <a16:creationId xmlns:a16="http://schemas.microsoft.com/office/drawing/2014/main" id="{A6549EBD-F448-487D-A98C-FF861585E5BE}"/>
              </a:ext>
            </a:extLst>
          </p:cNvPr>
          <p:cNvSpPr>
            <a:spLocks noGrp="1"/>
          </p:cNvSpPr>
          <p:nvPr>
            <p:ph type="title" hasCustomPrompt="1"/>
          </p:nvPr>
        </p:nvSpPr>
        <p:spPr>
          <a:xfrm>
            <a:off x="3006725" y="4014789"/>
            <a:ext cx="14073188" cy="4403724"/>
          </a:xfrm>
        </p:spPr>
        <p:txBody>
          <a:bodyPr>
            <a:noAutofit/>
          </a:bodyPr>
          <a:lstStyle>
            <a:lvl1pPr algn="ctr">
              <a:lnSpc>
                <a:spcPct val="85000"/>
              </a:lnSpc>
              <a:defRPr spc="-250" baseline="0"/>
            </a:lvl1pPr>
          </a:lstStyle>
          <a:p>
            <a:r>
              <a:rPr lang="nl-NL" dirty="0"/>
              <a:t>Een inleidende dia, integer </a:t>
            </a:r>
            <a:r>
              <a:rPr lang="nl-NL" dirty="0" err="1"/>
              <a:t>posuere</a:t>
            </a:r>
            <a:r>
              <a:rPr lang="nl-NL" dirty="0"/>
              <a:t> </a:t>
            </a:r>
            <a:r>
              <a:rPr lang="nl-NL" dirty="0" err="1"/>
              <a:t>erat</a:t>
            </a:r>
            <a:r>
              <a:rPr lang="nl-NL" dirty="0"/>
              <a:t> a ante </a:t>
            </a:r>
            <a:r>
              <a:rPr lang="nl-NL" dirty="0" err="1"/>
              <a:t>venenatis</a:t>
            </a:r>
            <a:r>
              <a:rPr lang="nl-NL" dirty="0"/>
              <a:t> </a:t>
            </a:r>
            <a:r>
              <a:rPr lang="nl-NL" dirty="0" err="1"/>
              <a:t>dapibus</a:t>
            </a:r>
            <a:r>
              <a:rPr lang="nl-NL" dirty="0"/>
              <a:t> </a:t>
            </a:r>
            <a:r>
              <a:rPr lang="nl-NL" dirty="0" err="1"/>
              <a:t>posuere</a:t>
            </a:r>
            <a:r>
              <a:rPr lang="nl-NL" dirty="0"/>
              <a:t> </a:t>
            </a:r>
            <a:r>
              <a:rPr lang="nl-NL" dirty="0" err="1"/>
              <a:t>velit</a:t>
            </a:r>
            <a:r>
              <a:rPr lang="nl-NL" dirty="0"/>
              <a:t> </a:t>
            </a:r>
            <a:r>
              <a:rPr lang="nl-NL" dirty="0" err="1"/>
              <a:t>aliquet</a:t>
            </a:r>
            <a:r>
              <a:rPr lang="nl-NL" dirty="0"/>
              <a:t>. </a:t>
            </a:r>
            <a:r>
              <a:rPr lang="nl-NL" dirty="0" err="1"/>
              <a:t>Nulla</a:t>
            </a:r>
            <a:r>
              <a:rPr lang="nl-NL" dirty="0"/>
              <a:t> vitae </a:t>
            </a:r>
            <a:r>
              <a:rPr lang="nl-NL" dirty="0" err="1"/>
              <a:t>elit</a:t>
            </a:r>
            <a:r>
              <a:rPr lang="nl-NL" dirty="0"/>
              <a:t> libero, a </a:t>
            </a:r>
            <a:r>
              <a:rPr lang="nl-NL" dirty="0" err="1"/>
              <a:t>pharetra</a:t>
            </a:r>
            <a:r>
              <a:rPr lang="nl-NL" dirty="0"/>
              <a:t> </a:t>
            </a:r>
            <a:r>
              <a:rPr lang="nl-NL" dirty="0" err="1"/>
              <a:t>augue</a:t>
            </a:r>
            <a:r>
              <a:rPr lang="nl-NL" dirty="0"/>
              <a:t>. </a:t>
            </a:r>
            <a:r>
              <a:rPr lang="nl-NL" dirty="0" err="1"/>
              <a:t>Lorem</a:t>
            </a:r>
            <a:r>
              <a:rPr lang="nl-NL" dirty="0"/>
              <a:t> </a:t>
            </a:r>
            <a:r>
              <a:rPr lang="nl-NL" dirty="0" err="1"/>
              <a:t>ipsum</a:t>
            </a:r>
            <a:r>
              <a:rPr lang="nl-NL" dirty="0"/>
              <a:t> </a:t>
            </a:r>
            <a:r>
              <a:rPr lang="nl-NL" dirty="0" err="1"/>
              <a:t>dolor</a:t>
            </a:r>
            <a:r>
              <a:rPr lang="nl-NL" dirty="0"/>
              <a:t> </a:t>
            </a:r>
            <a:r>
              <a:rPr lang="nl-NL" dirty="0" err="1"/>
              <a:t>sit</a:t>
            </a:r>
            <a:r>
              <a:rPr lang="nl-NL" dirty="0"/>
              <a:t> </a:t>
            </a:r>
            <a:r>
              <a:rPr lang="nl-NL" dirty="0" err="1"/>
              <a:t>amet</a:t>
            </a:r>
            <a:r>
              <a:rPr lang="nl-NL" dirty="0"/>
              <a:t>, </a:t>
            </a:r>
            <a:r>
              <a:rPr lang="nl-NL" dirty="0" err="1"/>
              <a:t>consectetur</a:t>
            </a:r>
            <a:r>
              <a:rPr lang="nl-NL" dirty="0"/>
              <a:t> </a:t>
            </a:r>
            <a:r>
              <a:rPr lang="nl-NL" dirty="0" err="1"/>
              <a:t>adipiscing</a:t>
            </a:r>
            <a:r>
              <a:rPr lang="nl-NL" dirty="0"/>
              <a:t> </a:t>
            </a:r>
            <a:r>
              <a:rPr lang="nl-NL" dirty="0" err="1"/>
              <a:t>elit</a:t>
            </a:r>
            <a:r>
              <a:rPr lang="nl-NL" dirty="0"/>
              <a:t>.</a:t>
            </a:r>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850678" y="625475"/>
            <a:ext cx="1621596" cy="1749617"/>
          </a:xfrm>
          <a:prstGeom prst="rect">
            <a:avLst/>
          </a:prstGeom>
        </p:spPr>
      </p:pic>
    </p:spTree>
    <p:extLst>
      <p:ext uri="{BB962C8B-B14F-4D97-AF65-F5344CB8AC3E}">
        <p14:creationId xmlns:p14="http://schemas.microsoft.com/office/powerpoint/2010/main" val="41465565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2_intro - volvlak">
    <p:bg>
      <p:bgPr>
        <a:solidFill>
          <a:schemeClr val="accent3"/>
        </a:solidFill>
        <a:effectLst/>
      </p:bgPr>
    </p:bg>
    <p:spTree>
      <p:nvGrpSpPr>
        <p:cNvPr id="1" name=""/>
        <p:cNvGrpSpPr/>
        <p:nvPr/>
      </p:nvGrpSpPr>
      <p:grpSpPr>
        <a:xfrm>
          <a:off x="0" y="0"/>
          <a:ext cx="0" cy="0"/>
          <a:chOff x="0" y="0"/>
          <a:chExt cx="0" cy="0"/>
        </a:xfrm>
      </p:grpSpPr>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sp>
        <p:nvSpPr>
          <p:cNvPr id="8" name="Titel 7">
            <a:extLst>
              <a:ext uri="{FF2B5EF4-FFF2-40B4-BE49-F238E27FC236}">
                <a16:creationId xmlns:a16="http://schemas.microsoft.com/office/drawing/2014/main" id="{A6549EBD-F448-487D-A98C-FF861585E5BE}"/>
              </a:ext>
            </a:extLst>
          </p:cNvPr>
          <p:cNvSpPr>
            <a:spLocks noGrp="1"/>
          </p:cNvSpPr>
          <p:nvPr>
            <p:ph type="title" hasCustomPrompt="1"/>
          </p:nvPr>
        </p:nvSpPr>
        <p:spPr>
          <a:xfrm>
            <a:off x="3006725" y="4014789"/>
            <a:ext cx="14073188" cy="4403724"/>
          </a:xfrm>
        </p:spPr>
        <p:txBody>
          <a:bodyPr>
            <a:noAutofit/>
          </a:bodyPr>
          <a:lstStyle>
            <a:lvl1pPr algn="ctr">
              <a:lnSpc>
                <a:spcPct val="85000"/>
              </a:lnSpc>
              <a:defRPr spc="-250" baseline="0">
                <a:solidFill>
                  <a:schemeClr val="bg1"/>
                </a:solidFill>
              </a:defRPr>
            </a:lvl1pPr>
          </a:lstStyle>
          <a:p>
            <a:r>
              <a:rPr lang="nl-NL" dirty="0"/>
              <a:t>Een inleidende dia, integer </a:t>
            </a:r>
            <a:r>
              <a:rPr lang="nl-NL" dirty="0" err="1"/>
              <a:t>posuere</a:t>
            </a:r>
            <a:r>
              <a:rPr lang="nl-NL" dirty="0"/>
              <a:t> </a:t>
            </a:r>
            <a:r>
              <a:rPr lang="nl-NL" dirty="0" err="1"/>
              <a:t>erat</a:t>
            </a:r>
            <a:r>
              <a:rPr lang="nl-NL" dirty="0"/>
              <a:t> a ante </a:t>
            </a:r>
            <a:r>
              <a:rPr lang="nl-NL" dirty="0" err="1"/>
              <a:t>venenatis</a:t>
            </a:r>
            <a:r>
              <a:rPr lang="nl-NL" dirty="0"/>
              <a:t> </a:t>
            </a:r>
            <a:r>
              <a:rPr lang="nl-NL" dirty="0" err="1"/>
              <a:t>dapibus</a:t>
            </a:r>
            <a:r>
              <a:rPr lang="nl-NL" dirty="0"/>
              <a:t> </a:t>
            </a:r>
            <a:r>
              <a:rPr lang="nl-NL" dirty="0" err="1"/>
              <a:t>posuere</a:t>
            </a:r>
            <a:r>
              <a:rPr lang="nl-NL" dirty="0"/>
              <a:t> </a:t>
            </a:r>
            <a:r>
              <a:rPr lang="nl-NL" dirty="0" err="1"/>
              <a:t>velit</a:t>
            </a:r>
            <a:r>
              <a:rPr lang="nl-NL" dirty="0"/>
              <a:t> </a:t>
            </a:r>
            <a:r>
              <a:rPr lang="nl-NL" dirty="0" err="1"/>
              <a:t>aliquet</a:t>
            </a:r>
            <a:r>
              <a:rPr lang="nl-NL" dirty="0"/>
              <a:t>. </a:t>
            </a:r>
            <a:r>
              <a:rPr lang="nl-NL" dirty="0" err="1"/>
              <a:t>Nulla</a:t>
            </a:r>
            <a:r>
              <a:rPr lang="nl-NL" dirty="0"/>
              <a:t> vitae </a:t>
            </a:r>
            <a:r>
              <a:rPr lang="nl-NL" dirty="0" err="1"/>
              <a:t>elit</a:t>
            </a:r>
            <a:r>
              <a:rPr lang="nl-NL" dirty="0"/>
              <a:t> libero, a </a:t>
            </a:r>
            <a:r>
              <a:rPr lang="nl-NL" dirty="0" err="1"/>
              <a:t>pharetra</a:t>
            </a:r>
            <a:r>
              <a:rPr lang="nl-NL" dirty="0"/>
              <a:t> </a:t>
            </a:r>
            <a:r>
              <a:rPr lang="nl-NL" dirty="0" err="1"/>
              <a:t>augue</a:t>
            </a:r>
            <a:r>
              <a:rPr lang="nl-NL" dirty="0"/>
              <a:t>. </a:t>
            </a:r>
            <a:r>
              <a:rPr lang="nl-NL" dirty="0" err="1"/>
              <a:t>Lorem</a:t>
            </a:r>
            <a:r>
              <a:rPr lang="nl-NL" dirty="0"/>
              <a:t> </a:t>
            </a:r>
            <a:r>
              <a:rPr lang="nl-NL" dirty="0" err="1"/>
              <a:t>ipsum</a:t>
            </a:r>
            <a:r>
              <a:rPr lang="nl-NL" dirty="0"/>
              <a:t> </a:t>
            </a:r>
            <a:r>
              <a:rPr lang="nl-NL" dirty="0" err="1"/>
              <a:t>dolor</a:t>
            </a:r>
            <a:r>
              <a:rPr lang="nl-NL" dirty="0"/>
              <a:t> </a:t>
            </a:r>
            <a:r>
              <a:rPr lang="nl-NL" dirty="0" err="1"/>
              <a:t>sit</a:t>
            </a:r>
            <a:r>
              <a:rPr lang="nl-NL" dirty="0"/>
              <a:t> </a:t>
            </a:r>
            <a:r>
              <a:rPr lang="nl-NL" dirty="0" err="1"/>
              <a:t>amet</a:t>
            </a:r>
            <a:r>
              <a:rPr lang="nl-NL" dirty="0"/>
              <a:t>, </a:t>
            </a:r>
            <a:r>
              <a:rPr lang="nl-NL" dirty="0" err="1"/>
              <a:t>consectetur</a:t>
            </a:r>
            <a:r>
              <a:rPr lang="nl-NL" dirty="0"/>
              <a:t> </a:t>
            </a:r>
            <a:r>
              <a:rPr lang="nl-NL" dirty="0" err="1"/>
              <a:t>adipiscing</a:t>
            </a:r>
            <a:r>
              <a:rPr lang="nl-NL" dirty="0"/>
              <a:t> </a:t>
            </a:r>
            <a:r>
              <a:rPr lang="nl-NL" dirty="0" err="1"/>
              <a:t>elit</a:t>
            </a:r>
            <a:r>
              <a:rPr lang="nl-NL" dirty="0"/>
              <a:t>.</a:t>
            </a:r>
          </a:p>
        </p:txBody>
      </p:sp>
      <p:pic>
        <p:nvPicPr>
          <p:cNvPr id="5" name="Afbeelding 4">
            <a:extLst>
              <a:ext uri="{FF2B5EF4-FFF2-40B4-BE49-F238E27FC236}">
                <a16:creationId xmlns:a16="http://schemas.microsoft.com/office/drawing/2014/main" id="{3D2D33FF-2A65-4108-8AD5-A9693B966F6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7850678" y="628343"/>
            <a:ext cx="1621596" cy="1743880"/>
          </a:xfrm>
          <a:prstGeom prst="rect">
            <a:avLst/>
          </a:prstGeom>
        </p:spPr>
      </p:pic>
    </p:spTree>
    <p:extLst>
      <p:ext uri="{BB962C8B-B14F-4D97-AF65-F5344CB8AC3E}">
        <p14:creationId xmlns:p14="http://schemas.microsoft.com/office/powerpoint/2010/main" val="359727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3_intro - volvlak">
    <p:bg>
      <p:bgPr>
        <a:solidFill>
          <a:schemeClr val="accent1"/>
        </a:solidFill>
        <a:effectLst/>
      </p:bgPr>
    </p:bg>
    <p:spTree>
      <p:nvGrpSpPr>
        <p:cNvPr id="1" name=""/>
        <p:cNvGrpSpPr/>
        <p:nvPr/>
      </p:nvGrpSpPr>
      <p:grpSpPr>
        <a:xfrm>
          <a:off x="0" y="0"/>
          <a:ext cx="0" cy="0"/>
          <a:chOff x="0" y="0"/>
          <a:chExt cx="0" cy="0"/>
        </a:xfrm>
      </p:grpSpPr>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sp>
        <p:nvSpPr>
          <p:cNvPr id="8" name="Titel 7">
            <a:extLst>
              <a:ext uri="{FF2B5EF4-FFF2-40B4-BE49-F238E27FC236}">
                <a16:creationId xmlns:a16="http://schemas.microsoft.com/office/drawing/2014/main" id="{A6549EBD-F448-487D-A98C-FF861585E5BE}"/>
              </a:ext>
            </a:extLst>
          </p:cNvPr>
          <p:cNvSpPr>
            <a:spLocks noGrp="1"/>
          </p:cNvSpPr>
          <p:nvPr>
            <p:ph type="title" hasCustomPrompt="1"/>
          </p:nvPr>
        </p:nvSpPr>
        <p:spPr>
          <a:xfrm>
            <a:off x="3006725" y="4014789"/>
            <a:ext cx="14073188" cy="4403724"/>
          </a:xfrm>
        </p:spPr>
        <p:txBody>
          <a:bodyPr>
            <a:noAutofit/>
          </a:bodyPr>
          <a:lstStyle>
            <a:lvl1pPr algn="ctr">
              <a:lnSpc>
                <a:spcPct val="85000"/>
              </a:lnSpc>
              <a:defRPr spc="-250" baseline="0">
                <a:solidFill>
                  <a:schemeClr val="bg1"/>
                </a:solidFill>
              </a:defRPr>
            </a:lvl1pPr>
          </a:lstStyle>
          <a:p>
            <a:r>
              <a:rPr lang="nl-NL" dirty="0"/>
              <a:t>Een inleidende dia, integer </a:t>
            </a:r>
            <a:r>
              <a:rPr lang="nl-NL" dirty="0" err="1"/>
              <a:t>posuere</a:t>
            </a:r>
            <a:r>
              <a:rPr lang="nl-NL" dirty="0"/>
              <a:t> </a:t>
            </a:r>
            <a:r>
              <a:rPr lang="nl-NL" dirty="0" err="1"/>
              <a:t>erat</a:t>
            </a:r>
            <a:r>
              <a:rPr lang="nl-NL" dirty="0"/>
              <a:t> a ante </a:t>
            </a:r>
            <a:r>
              <a:rPr lang="nl-NL" dirty="0" err="1"/>
              <a:t>venenatis</a:t>
            </a:r>
            <a:r>
              <a:rPr lang="nl-NL" dirty="0"/>
              <a:t> </a:t>
            </a:r>
            <a:r>
              <a:rPr lang="nl-NL" dirty="0" err="1"/>
              <a:t>dapibus</a:t>
            </a:r>
            <a:r>
              <a:rPr lang="nl-NL" dirty="0"/>
              <a:t> </a:t>
            </a:r>
            <a:r>
              <a:rPr lang="nl-NL" dirty="0" err="1"/>
              <a:t>posuere</a:t>
            </a:r>
            <a:r>
              <a:rPr lang="nl-NL" dirty="0"/>
              <a:t> </a:t>
            </a:r>
            <a:r>
              <a:rPr lang="nl-NL" dirty="0" err="1"/>
              <a:t>velit</a:t>
            </a:r>
            <a:r>
              <a:rPr lang="nl-NL" dirty="0"/>
              <a:t> </a:t>
            </a:r>
            <a:r>
              <a:rPr lang="nl-NL" dirty="0" err="1"/>
              <a:t>aliquet</a:t>
            </a:r>
            <a:r>
              <a:rPr lang="nl-NL" dirty="0"/>
              <a:t>. </a:t>
            </a:r>
            <a:r>
              <a:rPr lang="nl-NL" dirty="0" err="1"/>
              <a:t>Nulla</a:t>
            </a:r>
            <a:r>
              <a:rPr lang="nl-NL" dirty="0"/>
              <a:t> vitae </a:t>
            </a:r>
            <a:r>
              <a:rPr lang="nl-NL" dirty="0" err="1"/>
              <a:t>elit</a:t>
            </a:r>
            <a:r>
              <a:rPr lang="nl-NL" dirty="0"/>
              <a:t> libero, a </a:t>
            </a:r>
            <a:r>
              <a:rPr lang="nl-NL" dirty="0" err="1"/>
              <a:t>pharetra</a:t>
            </a:r>
            <a:r>
              <a:rPr lang="nl-NL" dirty="0"/>
              <a:t> </a:t>
            </a:r>
            <a:r>
              <a:rPr lang="nl-NL" dirty="0" err="1"/>
              <a:t>augue</a:t>
            </a:r>
            <a:r>
              <a:rPr lang="nl-NL" dirty="0"/>
              <a:t>. </a:t>
            </a:r>
            <a:r>
              <a:rPr lang="nl-NL" dirty="0" err="1"/>
              <a:t>Lorem</a:t>
            </a:r>
            <a:r>
              <a:rPr lang="nl-NL" dirty="0"/>
              <a:t> </a:t>
            </a:r>
            <a:r>
              <a:rPr lang="nl-NL" dirty="0" err="1"/>
              <a:t>ipsum</a:t>
            </a:r>
            <a:r>
              <a:rPr lang="nl-NL" dirty="0"/>
              <a:t> </a:t>
            </a:r>
            <a:r>
              <a:rPr lang="nl-NL" dirty="0" err="1"/>
              <a:t>dolor</a:t>
            </a:r>
            <a:r>
              <a:rPr lang="nl-NL" dirty="0"/>
              <a:t> </a:t>
            </a:r>
            <a:r>
              <a:rPr lang="nl-NL" dirty="0" err="1"/>
              <a:t>sit</a:t>
            </a:r>
            <a:r>
              <a:rPr lang="nl-NL" dirty="0"/>
              <a:t> </a:t>
            </a:r>
            <a:r>
              <a:rPr lang="nl-NL" dirty="0" err="1"/>
              <a:t>amet</a:t>
            </a:r>
            <a:r>
              <a:rPr lang="nl-NL" dirty="0"/>
              <a:t>, </a:t>
            </a:r>
            <a:r>
              <a:rPr lang="nl-NL" dirty="0" err="1"/>
              <a:t>consectetur</a:t>
            </a:r>
            <a:r>
              <a:rPr lang="nl-NL" dirty="0"/>
              <a:t> </a:t>
            </a:r>
            <a:r>
              <a:rPr lang="nl-NL" dirty="0" err="1"/>
              <a:t>adipiscing</a:t>
            </a:r>
            <a:r>
              <a:rPr lang="nl-NL" dirty="0"/>
              <a:t> </a:t>
            </a:r>
            <a:r>
              <a:rPr lang="nl-NL" dirty="0" err="1"/>
              <a:t>elit</a:t>
            </a:r>
            <a:r>
              <a:rPr lang="nl-NL" dirty="0"/>
              <a:t>.</a:t>
            </a:r>
          </a:p>
        </p:txBody>
      </p:sp>
      <p:pic>
        <p:nvPicPr>
          <p:cNvPr id="5" name="Afbeelding 4">
            <a:extLst>
              <a:ext uri="{FF2B5EF4-FFF2-40B4-BE49-F238E27FC236}">
                <a16:creationId xmlns:a16="http://schemas.microsoft.com/office/drawing/2014/main" id="{3D2D33FF-2A65-4108-8AD5-A9693B966F6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7850678" y="628343"/>
            <a:ext cx="1621596" cy="1743880"/>
          </a:xfrm>
          <a:prstGeom prst="rect">
            <a:avLst/>
          </a:prstGeom>
        </p:spPr>
      </p:pic>
    </p:spTree>
    <p:extLst>
      <p:ext uri="{BB962C8B-B14F-4D97-AF65-F5344CB8AC3E}">
        <p14:creationId xmlns:p14="http://schemas.microsoft.com/office/powerpoint/2010/main" val="2675464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el - max 2 regels">
    <p:bg>
      <p:bgPr>
        <a:solidFill>
          <a:schemeClr val="accent2"/>
        </a:solidFill>
        <a:effectLst/>
      </p:bgPr>
    </p:bg>
    <p:spTree>
      <p:nvGrpSpPr>
        <p:cNvPr id="1" name=""/>
        <p:cNvGrpSpPr/>
        <p:nvPr/>
      </p:nvGrpSpPr>
      <p:grpSpPr>
        <a:xfrm>
          <a:off x="0" y="0"/>
          <a:ext cx="0" cy="0"/>
          <a:chOff x="0" y="0"/>
          <a:chExt cx="0" cy="0"/>
        </a:xfrm>
      </p:grpSpPr>
      <p:pic>
        <p:nvPicPr>
          <p:cNvPr id="3" name="Afbeelding 2" descr="Afbeelding met vogel, kudde, buiten, regen&#10;&#10;Automatisch gegenereerde beschrijving">
            <a:extLst>
              <a:ext uri="{FF2B5EF4-FFF2-40B4-BE49-F238E27FC236}">
                <a16:creationId xmlns:a16="http://schemas.microsoft.com/office/drawing/2014/main" id="{27B5192D-BAE3-4391-A94A-F9D9F3FF4E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682875"/>
            <a:ext cx="20089754" cy="6780292"/>
          </a:xfrm>
          <a:prstGeom prst="rect">
            <a:avLst/>
          </a:prstGeom>
        </p:spPr>
      </p:pic>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sp>
        <p:nvSpPr>
          <p:cNvPr id="8" name="Titel 7">
            <a:extLst>
              <a:ext uri="{FF2B5EF4-FFF2-40B4-BE49-F238E27FC236}">
                <a16:creationId xmlns:a16="http://schemas.microsoft.com/office/drawing/2014/main" id="{A6549EBD-F448-487D-A98C-FF861585E5BE}"/>
              </a:ext>
            </a:extLst>
          </p:cNvPr>
          <p:cNvSpPr>
            <a:spLocks noGrp="1"/>
          </p:cNvSpPr>
          <p:nvPr>
            <p:ph type="title" hasCustomPrompt="1"/>
          </p:nvPr>
        </p:nvSpPr>
        <p:spPr>
          <a:xfrm>
            <a:off x="0" y="4572001"/>
            <a:ext cx="20080683" cy="2743200"/>
          </a:xfrm>
          <a:solidFill>
            <a:schemeClr val="bg1"/>
          </a:solidFill>
        </p:spPr>
        <p:txBody>
          <a:bodyPr>
            <a:noAutofit/>
          </a:bodyPr>
          <a:lstStyle>
            <a:lvl1pPr algn="ctr">
              <a:lnSpc>
                <a:spcPct val="85000"/>
              </a:lnSpc>
              <a:defRPr sz="8800" spc="-250" baseline="0">
                <a:solidFill>
                  <a:schemeClr val="accent2"/>
                </a:solidFill>
              </a:defRPr>
            </a:lvl1pPr>
          </a:lstStyle>
          <a:p>
            <a:r>
              <a:rPr lang="nl-NL" dirty="0"/>
              <a:t>Titel dia</a:t>
            </a:r>
            <a:br>
              <a:rPr lang="nl-NL" dirty="0"/>
            </a:br>
            <a:r>
              <a:rPr lang="nl-NL" dirty="0"/>
              <a:t>max 2 Regels?</a:t>
            </a:r>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850678" y="625475"/>
            <a:ext cx="1621596" cy="1749617"/>
          </a:xfrm>
          <a:prstGeom prst="rect">
            <a:avLst/>
          </a:prstGeom>
        </p:spPr>
      </p:pic>
    </p:spTree>
    <p:extLst>
      <p:ext uri="{BB962C8B-B14F-4D97-AF65-F5344CB8AC3E}">
        <p14:creationId xmlns:p14="http://schemas.microsoft.com/office/powerpoint/2010/main" val="29933251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titel - max 2 regels">
    <p:bg>
      <p:bgPr>
        <a:solidFill>
          <a:schemeClr val="tx2"/>
        </a:solidFill>
        <a:effectLst/>
      </p:bgPr>
    </p:bg>
    <p:spTree>
      <p:nvGrpSpPr>
        <p:cNvPr id="1" name=""/>
        <p:cNvGrpSpPr/>
        <p:nvPr/>
      </p:nvGrpSpPr>
      <p:grpSpPr>
        <a:xfrm>
          <a:off x="0" y="0"/>
          <a:ext cx="0" cy="0"/>
          <a:chOff x="0" y="0"/>
          <a:chExt cx="0" cy="0"/>
        </a:xfrm>
      </p:grpSpPr>
      <p:pic>
        <p:nvPicPr>
          <p:cNvPr id="3" name="Afbeelding 2" descr="Afbeelding met vogel, kudde, buiten, regen&#10;&#10;Automatisch gegenereerde beschrijving">
            <a:extLst>
              <a:ext uri="{FF2B5EF4-FFF2-40B4-BE49-F238E27FC236}">
                <a16:creationId xmlns:a16="http://schemas.microsoft.com/office/drawing/2014/main" id="{27B5192D-BAE3-4391-A94A-F9D9F3FF4E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682875"/>
            <a:ext cx="20089754" cy="6780292"/>
          </a:xfrm>
          <a:prstGeom prst="rect">
            <a:avLst/>
          </a:prstGeom>
        </p:spPr>
      </p:pic>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sp>
        <p:nvSpPr>
          <p:cNvPr id="8" name="Titel 7">
            <a:extLst>
              <a:ext uri="{FF2B5EF4-FFF2-40B4-BE49-F238E27FC236}">
                <a16:creationId xmlns:a16="http://schemas.microsoft.com/office/drawing/2014/main" id="{A6549EBD-F448-487D-A98C-FF861585E5BE}"/>
              </a:ext>
            </a:extLst>
          </p:cNvPr>
          <p:cNvSpPr>
            <a:spLocks noGrp="1"/>
          </p:cNvSpPr>
          <p:nvPr>
            <p:ph type="title" hasCustomPrompt="1"/>
          </p:nvPr>
        </p:nvSpPr>
        <p:spPr>
          <a:xfrm>
            <a:off x="0" y="4572001"/>
            <a:ext cx="20080683" cy="2743200"/>
          </a:xfrm>
          <a:solidFill>
            <a:schemeClr val="bg1"/>
          </a:solidFill>
        </p:spPr>
        <p:txBody>
          <a:bodyPr>
            <a:noAutofit/>
          </a:bodyPr>
          <a:lstStyle>
            <a:lvl1pPr algn="ctr">
              <a:lnSpc>
                <a:spcPct val="85000"/>
              </a:lnSpc>
              <a:defRPr sz="8800" spc="-250" baseline="0">
                <a:solidFill>
                  <a:schemeClr val="tx2"/>
                </a:solidFill>
              </a:defRPr>
            </a:lvl1pPr>
          </a:lstStyle>
          <a:p>
            <a:r>
              <a:rPr lang="nl-NL" dirty="0"/>
              <a:t>Titel dia</a:t>
            </a:r>
            <a:br>
              <a:rPr lang="nl-NL" dirty="0"/>
            </a:br>
            <a:r>
              <a:rPr lang="nl-NL" dirty="0"/>
              <a:t>max 2 Regels?</a:t>
            </a:r>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850678" y="625475"/>
            <a:ext cx="1621596" cy="1749617"/>
          </a:xfrm>
          <a:prstGeom prst="rect">
            <a:avLst/>
          </a:prstGeom>
        </p:spPr>
      </p:pic>
    </p:spTree>
    <p:extLst>
      <p:ext uri="{BB962C8B-B14F-4D97-AF65-F5344CB8AC3E}">
        <p14:creationId xmlns:p14="http://schemas.microsoft.com/office/powerpoint/2010/main" val="2790143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2_titel - max 2 regels">
    <p:bg>
      <p:bgPr>
        <a:solidFill>
          <a:schemeClr val="accent3"/>
        </a:solidFill>
        <a:effectLst/>
      </p:bgPr>
    </p:bg>
    <p:spTree>
      <p:nvGrpSpPr>
        <p:cNvPr id="1" name=""/>
        <p:cNvGrpSpPr/>
        <p:nvPr/>
      </p:nvGrpSpPr>
      <p:grpSpPr>
        <a:xfrm>
          <a:off x="0" y="0"/>
          <a:ext cx="0" cy="0"/>
          <a:chOff x="0" y="0"/>
          <a:chExt cx="0" cy="0"/>
        </a:xfrm>
      </p:grpSpPr>
      <p:pic>
        <p:nvPicPr>
          <p:cNvPr id="3" name="Afbeelding 2" descr="Afbeelding met vogel, kudde, buiten, regen&#10;&#10;Automatisch gegenereerde beschrijving">
            <a:extLst>
              <a:ext uri="{FF2B5EF4-FFF2-40B4-BE49-F238E27FC236}">
                <a16:creationId xmlns:a16="http://schemas.microsoft.com/office/drawing/2014/main" id="{27B5192D-BAE3-4391-A94A-F9D9F3FF4E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682875"/>
            <a:ext cx="20089754" cy="6780292"/>
          </a:xfrm>
          <a:prstGeom prst="rect">
            <a:avLst/>
          </a:prstGeom>
        </p:spPr>
      </p:pic>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sp>
        <p:nvSpPr>
          <p:cNvPr id="8" name="Titel 7">
            <a:extLst>
              <a:ext uri="{FF2B5EF4-FFF2-40B4-BE49-F238E27FC236}">
                <a16:creationId xmlns:a16="http://schemas.microsoft.com/office/drawing/2014/main" id="{A6549EBD-F448-487D-A98C-FF861585E5BE}"/>
              </a:ext>
            </a:extLst>
          </p:cNvPr>
          <p:cNvSpPr>
            <a:spLocks noGrp="1"/>
          </p:cNvSpPr>
          <p:nvPr>
            <p:ph type="title" hasCustomPrompt="1"/>
          </p:nvPr>
        </p:nvSpPr>
        <p:spPr>
          <a:xfrm>
            <a:off x="0" y="4572001"/>
            <a:ext cx="20080683" cy="2743200"/>
          </a:xfrm>
          <a:solidFill>
            <a:schemeClr val="bg1"/>
          </a:solidFill>
        </p:spPr>
        <p:txBody>
          <a:bodyPr>
            <a:noAutofit/>
          </a:bodyPr>
          <a:lstStyle>
            <a:lvl1pPr algn="ctr">
              <a:lnSpc>
                <a:spcPct val="85000"/>
              </a:lnSpc>
              <a:defRPr sz="8800" spc="-250" baseline="0">
                <a:solidFill>
                  <a:schemeClr val="accent3"/>
                </a:solidFill>
              </a:defRPr>
            </a:lvl1pPr>
          </a:lstStyle>
          <a:p>
            <a:r>
              <a:rPr lang="nl-NL" dirty="0"/>
              <a:t>Titel dia</a:t>
            </a:r>
            <a:br>
              <a:rPr lang="nl-NL" dirty="0"/>
            </a:br>
            <a:r>
              <a:rPr lang="nl-NL" dirty="0"/>
              <a:t>max 2 Regels?</a:t>
            </a:r>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850678" y="625475"/>
            <a:ext cx="1621596" cy="1749617"/>
          </a:xfrm>
          <a:prstGeom prst="rect">
            <a:avLst/>
          </a:prstGeom>
        </p:spPr>
      </p:pic>
    </p:spTree>
    <p:extLst>
      <p:ext uri="{BB962C8B-B14F-4D97-AF65-F5344CB8AC3E}">
        <p14:creationId xmlns:p14="http://schemas.microsoft.com/office/powerpoint/2010/main" val="3361231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3_titel - max 2 regels">
    <p:bg>
      <p:bgPr>
        <a:solidFill>
          <a:schemeClr val="accent1"/>
        </a:solidFill>
        <a:effectLst/>
      </p:bgPr>
    </p:bg>
    <p:spTree>
      <p:nvGrpSpPr>
        <p:cNvPr id="1" name=""/>
        <p:cNvGrpSpPr/>
        <p:nvPr/>
      </p:nvGrpSpPr>
      <p:grpSpPr>
        <a:xfrm>
          <a:off x="0" y="0"/>
          <a:ext cx="0" cy="0"/>
          <a:chOff x="0" y="0"/>
          <a:chExt cx="0" cy="0"/>
        </a:xfrm>
      </p:grpSpPr>
      <p:pic>
        <p:nvPicPr>
          <p:cNvPr id="3" name="Afbeelding 2" descr="Afbeelding met vogel, kudde, buiten, regen&#10;&#10;Automatisch gegenereerde beschrijving">
            <a:extLst>
              <a:ext uri="{FF2B5EF4-FFF2-40B4-BE49-F238E27FC236}">
                <a16:creationId xmlns:a16="http://schemas.microsoft.com/office/drawing/2014/main" id="{27B5192D-BAE3-4391-A94A-F9D9F3FF4E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682875"/>
            <a:ext cx="20089754" cy="6780292"/>
          </a:xfrm>
          <a:prstGeom prst="rect">
            <a:avLst/>
          </a:prstGeom>
        </p:spPr>
      </p:pic>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sp>
        <p:nvSpPr>
          <p:cNvPr id="8" name="Titel 7">
            <a:extLst>
              <a:ext uri="{FF2B5EF4-FFF2-40B4-BE49-F238E27FC236}">
                <a16:creationId xmlns:a16="http://schemas.microsoft.com/office/drawing/2014/main" id="{A6549EBD-F448-487D-A98C-FF861585E5BE}"/>
              </a:ext>
            </a:extLst>
          </p:cNvPr>
          <p:cNvSpPr>
            <a:spLocks noGrp="1"/>
          </p:cNvSpPr>
          <p:nvPr>
            <p:ph type="title" hasCustomPrompt="1"/>
          </p:nvPr>
        </p:nvSpPr>
        <p:spPr>
          <a:xfrm>
            <a:off x="0" y="4572001"/>
            <a:ext cx="20080683" cy="2743200"/>
          </a:xfrm>
          <a:solidFill>
            <a:schemeClr val="bg1"/>
          </a:solidFill>
        </p:spPr>
        <p:txBody>
          <a:bodyPr>
            <a:noAutofit/>
          </a:bodyPr>
          <a:lstStyle>
            <a:lvl1pPr algn="ctr">
              <a:lnSpc>
                <a:spcPct val="85000"/>
              </a:lnSpc>
              <a:defRPr sz="8800" spc="-250" baseline="0">
                <a:solidFill>
                  <a:schemeClr val="accent1"/>
                </a:solidFill>
              </a:defRPr>
            </a:lvl1pPr>
          </a:lstStyle>
          <a:p>
            <a:r>
              <a:rPr lang="nl-NL" dirty="0"/>
              <a:t>Titel dia</a:t>
            </a:r>
            <a:br>
              <a:rPr lang="nl-NL" dirty="0"/>
            </a:br>
            <a:r>
              <a:rPr lang="nl-NL" dirty="0"/>
              <a:t>max 2 Regels?</a:t>
            </a:r>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850678" y="625475"/>
            <a:ext cx="1621596" cy="1749617"/>
          </a:xfrm>
          <a:prstGeom prst="rect">
            <a:avLst/>
          </a:prstGeom>
        </p:spPr>
      </p:pic>
    </p:spTree>
    <p:extLst>
      <p:ext uri="{BB962C8B-B14F-4D97-AF65-F5344CB8AC3E}">
        <p14:creationId xmlns:p14="http://schemas.microsoft.com/office/powerpoint/2010/main" val="37583709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umper - gastvrij">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7850678" y="628343"/>
            <a:ext cx="1621596" cy="1743880"/>
          </a:xfrm>
          <a:prstGeom prst="rect">
            <a:avLst/>
          </a:prstGeom>
        </p:spPr>
      </p:pic>
      <p:pic>
        <p:nvPicPr>
          <p:cNvPr id="4" name="Afbeelding 3" descr="Afbeelding met vogel, binnen, monitor, vliegen&#10;&#10;Automatisch gegenereerde beschrijving">
            <a:extLst>
              <a:ext uri="{FF2B5EF4-FFF2-40B4-BE49-F238E27FC236}">
                <a16:creationId xmlns:a16="http://schemas.microsoft.com/office/drawing/2014/main" id="{579DE822-238B-4504-B27F-ED67C3D43F3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850" y="4997862"/>
            <a:ext cx="20100250" cy="4512087"/>
          </a:xfrm>
          <a:prstGeom prst="rect">
            <a:avLst/>
          </a:prstGeom>
        </p:spPr>
      </p:pic>
      <p:pic>
        <p:nvPicPr>
          <p:cNvPr id="6" name="Afbeelding 5" descr="Afbeelding met tekening&#10;&#10;Automatisch gegenereerde beschrijving">
            <a:extLst>
              <a:ext uri="{FF2B5EF4-FFF2-40B4-BE49-F238E27FC236}">
                <a16:creationId xmlns:a16="http://schemas.microsoft.com/office/drawing/2014/main" id="{5259DC21-86A0-492C-ABA9-04A2A9796BA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714211" y="6340474"/>
            <a:ext cx="8675677" cy="2723307"/>
          </a:xfrm>
          <a:prstGeom prst="rect">
            <a:avLst/>
          </a:prstGeom>
        </p:spPr>
      </p:pic>
    </p:spTree>
    <p:extLst>
      <p:ext uri="{BB962C8B-B14F-4D97-AF65-F5344CB8AC3E}">
        <p14:creationId xmlns:p14="http://schemas.microsoft.com/office/powerpoint/2010/main" val="27549876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bumper - dichtbij">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7850678" y="628343"/>
            <a:ext cx="1621596" cy="1743880"/>
          </a:xfrm>
          <a:prstGeom prst="rect">
            <a:avLst/>
          </a:prstGeom>
        </p:spPr>
      </p:pic>
      <p:pic>
        <p:nvPicPr>
          <p:cNvPr id="4" name="Afbeelding 3">
            <a:extLst>
              <a:ext uri="{FF2B5EF4-FFF2-40B4-BE49-F238E27FC236}">
                <a16:creationId xmlns:a16="http://schemas.microsoft.com/office/drawing/2014/main" id="{579DE822-238B-4504-B27F-ED67C3D43F38}"/>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3851" y="4997862"/>
            <a:ext cx="20100248" cy="4512087"/>
          </a:xfrm>
          <a:prstGeom prst="rect">
            <a:avLst/>
          </a:prstGeom>
        </p:spPr>
      </p:pic>
      <p:pic>
        <p:nvPicPr>
          <p:cNvPr id="6" name="Afbeelding 5">
            <a:extLst>
              <a:ext uri="{FF2B5EF4-FFF2-40B4-BE49-F238E27FC236}">
                <a16:creationId xmlns:a16="http://schemas.microsoft.com/office/drawing/2014/main" id="{5259DC21-86A0-492C-ABA9-04A2A9796BAB}"/>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5714211" y="6340474"/>
            <a:ext cx="8675677" cy="2723306"/>
          </a:xfrm>
          <a:prstGeom prst="rect">
            <a:avLst/>
          </a:prstGeom>
        </p:spPr>
      </p:pic>
    </p:spTree>
    <p:extLst>
      <p:ext uri="{BB962C8B-B14F-4D97-AF65-F5344CB8AC3E}">
        <p14:creationId xmlns:p14="http://schemas.microsoft.com/office/powerpoint/2010/main" val="17933925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bumper - van jou">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579DE822-238B-4504-B27F-ED67C3D43F3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851" y="4997862"/>
            <a:ext cx="20100248" cy="4512086"/>
          </a:xfrm>
          <a:prstGeom prst="rect">
            <a:avLst/>
          </a:prstGeom>
        </p:spPr>
      </p:pic>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7850678" y="628343"/>
            <a:ext cx="1621596" cy="1743880"/>
          </a:xfrm>
          <a:prstGeom prst="rect">
            <a:avLst/>
          </a:prstGeom>
        </p:spPr>
      </p:pic>
      <p:pic>
        <p:nvPicPr>
          <p:cNvPr id="6" name="Afbeelding 5">
            <a:extLst>
              <a:ext uri="{FF2B5EF4-FFF2-40B4-BE49-F238E27FC236}">
                <a16:creationId xmlns:a16="http://schemas.microsoft.com/office/drawing/2014/main" id="{3581BDB2-8E2B-4A4A-A8CD-2D9471F173F7}"/>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5713184" y="5959475"/>
            <a:ext cx="8677730" cy="4066470"/>
          </a:xfrm>
          <a:prstGeom prst="rect">
            <a:avLst/>
          </a:prstGeom>
        </p:spPr>
      </p:pic>
    </p:spTree>
    <p:extLst>
      <p:ext uri="{BB962C8B-B14F-4D97-AF65-F5344CB8AC3E}">
        <p14:creationId xmlns:p14="http://schemas.microsoft.com/office/powerpoint/2010/main" val="39203964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umper - mogelij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Afbeelding 3">
            <a:extLst>
              <a:ext uri="{FF2B5EF4-FFF2-40B4-BE49-F238E27FC236}">
                <a16:creationId xmlns:a16="http://schemas.microsoft.com/office/drawing/2014/main" id="{579DE822-238B-4504-B27F-ED67C3D43F3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3853" y="4997862"/>
            <a:ext cx="20100243" cy="4512086"/>
          </a:xfrm>
          <a:prstGeom prst="rect">
            <a:avLst/>
          </a:prstGeom>
        </p:spPr>
      </p:pic>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4" cstate="print">
            <a:extLst>
              <a:ext uri="{28A0092B-C50C-407E-A947-70E740481C1C}">
                <a14:useLocalDpi xmlns:a14="http://schemas.microsoft.com/office/drawing/2010/main" val="0"/>
              </a:ext>
            </a:extLst>
          </a:blip>
          <a:srcRect/>
          <a:stretch/>
        </p:blipFill>
        <p:spPr>
          <a:xfrm>
            <a:off x="17850678" y="628343"/>
            <a:ext cx="1621596" cy="1743880"/>
          </a:xfrm>
          <a:prstGeom prst="rect">
            <a:avLst/>
          </a:prstGeom>
        </p:spPr>
      </p:pic>
      <p:pic>
        <p:nvPicPr>
          <p:cNvPr id="6" name="Afbeelding 5" descr="Afbeelding met licht&#10;&#10;Automatisch gegenereerde beschrijving">
            <a:extLst>
              <a:ext uri="{FF2B5EF4-FFF2-40B4-BE49-F238E27FC236}">
                <a16:creationId xmlns:a16="http://schemas.microsoft.com/office/drawing/2014/main" id="{7D8A1979-A1BE-4823-93BC-C0944AE335E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664538" y="6247907"/>
            <a:ext cx="8891792" cy="2523872"/>
          </a:xfrm>
          <a:prstGeom prst="rect">
            <a:avLst/>
          </a:prstGeom>
        </p:spPr>
      </p:pic>
    </p:spTree>
    <p:extLst>
      <p:ext uri="{BB962C8B-B14F-4D97-AF65-F5344CB8AC3E}">
        <p14:creationId xmlns:p14="http://schemas.microsoft.com/office/powerpoint/2010/main" val="14151415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ekstdia - volvlak">
    <p:bg>
      <p:bgPr>
        <a:solidFill>
          <a:schemeClr val="accent2"/>
        </a:solidFill>
        <a:effectLst/>
      </p:bgPr>
    </p:bg>
    <p:spTree>
      <p:nvGrpSpPr>
        <p:cNvPr id="1" name=""/>
        <p:cNvGrpSpPr/>
        <p:nvPr/>
      </p:nvGrpSpPr>
      <p:grpSpPr>
        <a:xfrm>
          <a:off x="0" y="0"/>
          <a:ext cx="0" cy="0"/>
          <a:chOff x="0" y="0"/>
          <a:chExt cx="0" cy="0"/>
        </a:xfrm>
      </p:grpSpPr>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sp>
        <p:nvSpPr>
          <p:cNvPr id="8" name="Titel 7">
            <a:extLst>
              <a:ext uri="{FF2B5EF4-FFF2-40B4-BE49-F238E27FC236}">
                <a16:creationId xmlns:a16="http://schemas.microsoft.com/office/drawing/2014/main" id="{A6549EBD-F448-487D-A98C-FF861585E5BE}"/>
              </a:ext>
            </a:extLst>
          </p:cNvPr>
          <p:cNvSpPr>
            <a:spLocks noGrp="1"/>
          </p:cNvSpPr>
          <p:nvPr>
            <p:ph type="title" hasCustomPrompt="1"/>
          </p:nvPr>
        </p:nvSpPr>
        <p:spPr>
          <a:xfrm>
            <a:off x="2133599" y="2929026"/>
            <a:ext cx="14090649" cy="3766119"/>
          </a:xfrm>
        </p:spPr>
        <p:txBody>
          <a:bodyPr wrap="square" lIns="0" tIns="0" rIns="0" bIns="828000" anchor="t" anchorCtr="0">
            <a:spAutoFit/>
          </a:bodyPr>
          <a:lstStyle>
            <a:lvl1pPr algn="l">
              <a:lnSpc>
                <a:spcPct val="85000"/>
              </a:lnSpc>
              <a:defRPr sz="5600" spc="-100" baseline="0"/>
            </a:lvl1pPr>
          </a:lstStyle>
          <a:p>
            <a:r>
              <a:rPr lang="nl-NL" dirty="0"/>
              <a:t>Dit is een </a:t>
            </a:r>
            <a:r>
              <a:rPr lang="nl-NL" dirty="0" err="1"/>
              <a:t>tekstdia</a:t>
            </a:r>
            <a:r>
              <a:rPr lang="nl-NL" dirty="0"/>
              <a:t>. Met een witte achtergrond. </a:t>
            </a:r>
            <a:r>
              <a:rPr lang="nl-NL" dirty="0" err="1"/>
              <a:t>Nullam</a:t>
            </a:r>
            <a:r>
              <a:rPr lang="nl-NL" dirty="0"/>
              <a:t> </a:t>
            </a:r>
            <a:r>
              <a:rPr lang="nl-NL" dirty="0" err="1"/>
              <a:t>quis</a:t>
            </a:r>
            <a:r>
              <a:rPr lang="nl-NL" dirty="0"/>
              <a:t> </a:t>
            </a:r>
            <a:r>
              <a:rPr lang="nl-NL" dirty="0" err="1"/>
              <a:t>risus</a:t>
            </a:r>
            <a:r>
              <a:rPr lang="nl-NL" dirty="0"/>
              <a:t> </a:t>
            </a:r>
            <a:r>
              <a:rPr lang="nl-NL" dirty="0" err="1"/>
              <a:t>eget</a:t>
            </a:r>
            <a:r>
              <a:rPr lang="nl-NL" dirty="0"/>
              <a:t> </a:t>
            </a:r>
            <a:r>
              <a:rPr lang="nl-NL" dirty="0" err="1"/>
              <a:t>urna</a:t>
            </a:r>
            <a:r>
              <a:rPr lang="nl-NL" dirty="0"/>
              <a:t> </a:t>
            </a:r>
            <a:r>
              <a:rPr lang="nl-NL" dirty="0" err="1"/>
              <a:t>mollis</a:t>
            </a:r>
            <a:r>
              <a:rPr lang="nl-NL" dirty="0"/>
              <a:t> </a:t>
            </a:r>
            <a:r>
              <a:rPr lang="nl-NL" dirty="0" err="1"/>
              <a:t>ornare</a:t>
            </a:r>
            <a:r>
              <a:rPr lang="nl-NL" dirty="0"/>
              <a:t> vel </a:t>
            </a:r>
            <a:r>
              <a:rPr lang="nl-NL" dirty="0" err="1"/>
              <a:t>eu</a:t>
            </a:r>
            <a:r>
              <a:rPr lang="nl-NL" dirty="0"/>
              <a:t> </a:t>
            </a:r>
            <a:r>
              <a:rPr lang="nl-NL" dirty="0" err="1"/>
              <a:t>leo</a:t>
            </a:r>
            <a:r>
              <a:rPr lang="nl-NL" dirty="0"/>
              <a:t>. </a:t>
            </a:r>
            <a:r>
              <a:rPr lang="nl-NL" dirty="0" err="1"/>
              <a:t>Aenean</a:t>
            </a:r>
            <a:r>
              <a:rPr lang="nl-NL" dirty="0"/>
              <a:t> </a:t>
            </a:r>
            <a:r>
              <a:rPr lang="nl-NL" dirty="0" err="1"/>
              <a:t>lacinia</a:t>
            </a:r>
            <a:r>
              <a:rPr lang="nl-NL" dirty="0"/>
              <a:t> </a:t>
            </a:r>
            <a:r>
              <a:rPr lang="nl-NL" dirty="0" err="1"/>
              <a:t>bibendum</a:t>
            </a:r>
            <a:r>
              <a:rPr lang="nl-NL" dirty="0"/>
              <a:t> </a:t>
            </a:r>
            <a:r>
              <a:rPr lang="nl-NL" dirty="0" err="1"/>
              <a:t>nulla</a:t>
            </a:r>
            <a:r>
              <a:rPr lang="nl-NL" dirty="0"/>
              <a:t> </a:t>
            </a:r>
            <a:r>
              <a:rPr lang="nl-NL" dirty="0" err="1"/>
              <a:t>sed</a:t>
            </a:r>
            <a:r>
              <a:rPr lang="nl-NL" dirty="0"/>
              <a:t> </a:t>
            </a:r>
            <a:r>
              <a:rPr lang="nl-NL" dirty="0" err="1"/>
              <a:t>consectetur</a:t>
            </a:r>
            <a:r>
              <a:rPr lang="nl-NL" dirty="0"/>
              <a:t>.</a:t>
            </a:r>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850678" y="625475"/>
            <a:ext cx="1621596" cy="1749617"/>
          </a:xfrm>
          <a:prstGeom prst="rect">
            <a:avLst/>
          </a:prstGeom>
        </p:spPr>
      </p:pic>
      <p:sp>
        <p:nvSpPr>
          <p:cNvPr id="3" name="Tijdelijke aanduiding voor tekst 2">
            <a:extLst>
              <a:ext uri="{FF2B5EF4-FFF2-40B4-BE49-F238E27FC236}">
                <a16:creationId xmlns:a16="http://schemas.microsoft.com/office/drawing/2014/main" id="{B3379F2F-8693-4AC1-8C9E-79BA6093A2C8}"/>
              </a:ext>
            </a:extLst>
          </p:cNvPr>
          <p:cNvSpPr>
            <a:spLocks noGrp="1"/>
          </p:cNvSpPr>
          <p:nvPr>
            <p:ph type="body" sz="quarter" idx="10" hasCustomPrompt="1"/>
          </p:nvPr>
        </p:nvSpPr>
        <p:spPr>
          <a:xfrm>
            <a:off x="2133600" y="6904433"/>
            <a:ext cx="14090650" cy="3165080"/>
          </a:xfrm>
        </p:spPr>
        <p:txBody>
          <a:bodyPr lIns="0" tIns="0" rIns="0" bIns="0"/>
          <a:lstStyle>
            <a:lvl1pPr>
              <a:lnSpc>
                <a:spcPct val="110000"/>
              </a:lnSpc>
              <a:defRPr/>
            </a:lvl1pPr>
          </a:lstStyle>
          <a:p>
            <a:pPr lvl="0"/>
            <a:r>
              <a:rPr lang="nl-NL" dirty="0"/>
              <a:t>Hier is ruimte voor iets meer tekst. Maar gooi dia’s niet te vol! Vestibulum </a:t>
            </a:r>
            <a:r>
              <a:rPr lang="nl-NL" dirty="0" err="1"/>
              <a:t>id</a:t>
            </a:r>
            <a:r>
              <a:rPr lang="nl-NL" dirty="0"/>
              <a:t> </a:t>
            </a:r>
            <a:r>
              <a:rPr lang="nl-NL" dirty="0" err="1"/>
              <a:t>ligula</a:t>
            </a:r>
            <a:r>
              <a:rPr lang="nl-NL" dirty="0"/>
              <a:t> </a:t>
            </a:r>
            <a:r>
              <a:rPr lang="nl-NL" dirty="0" err="1"/>
              <a:t>porta</a:t>
            </a:r>
            <a:r>
              <a:rPr lang="nl-NL" dirty="0"/>
              <a:t> </a:t>
            </a:r>
            <a:r>
              <a:rPr lang="nl-NL" dirty="0" err="1"/>
              <a:t>felis</a:t>
            </a:r>
            <a:r>
              <a:rPr lang="nl-NL" dirty="0"/>
              <a:t> </a:t>
            </a:r>
            <a:r>
              <a:rPr lang="nl-NL" dirty="0" err="1"/>
              <a:t>euismod</a:t>
            </a:r>
            <a:r>
              <a:rPr lang="nl-NL" dirty="0"/>
              <a:t> semper. Duis </a:t>
            </a:r>
            <a:r>
              <a:rPr lang="nl-NL" dirty="0" err="1"/>
              <a:t>mollis</a:t>
            </a:r>
            <a:r>
              <a:rPr lang="nl-NL" dirty="0"/>
              <a:t>, </a:t>
            </a:r>
            <a:r>
              <a:rPr lang="nl-NL" dirty="0" err="1"/>
              <a:t>est</a:t>
            </a:r>
            <a:r>
              <a:rPr lang="nl-NL" dirty="0"/>
              <a:t> non commodo </a:t>
            </a:r>
            <a:r>
              <a:rPr lang="nl-NL" dirty="0" err="1"/>
              <a:t>luctus</a:t>
            </a:r>
            <a:r>
              <a:rPr lang="nl-NL" dirty="0"/>
              <a:t>, </a:t>
            </a:r>
            <a:r>
              <a:rPr lang="nl-NL" dirty="0" err="1"/>
              <a:t>nisi</a:t>
            </a:r>
            <a:r>
              <a:rPr lang="nl-NL" dirty="0"/>
              <a:t> </a:t>
            </a:r>
            <a:r>
              <a:rPr lang="nl-NL" dirty="0" err="1"/>
              <a:t>erat</a:t>
            </a:r>
            <a:r>
              <a:rPr lang="nl-NL" dirty="0"/>
              <a:t> </a:t>
            </a:r>
            <a:r>
              <a:rPr lang="nl-NL" dirty="0" err="1"/>
              <a:t>porttitor</a:t>
            </a:r>
            <a:r>
              <a:rPr lang="nl-NL" dirty="0"/>
              <a:t>.</a:t>
            </a:r>
          </a:p>
        </p:txBody>
      </p:sp>
      <p:cxnSp>
        <p:nvCxnSpPr>
          <p:cNvPr id="10" name="Rechte verbindingslijn 9">
            <a:extLst>
              <a:ext uri="{FF2B5EF4-FFF2-40B4-BE49-F238E27FC236}">
                <a16:creationId xmlns:a16="http://schemas.microsoft.com/office/drawing/2014/main" id="{F86E4234-63B7-4806-A884-2ED1787AB2E2}"/>
              </a:ext>
            </a:extLst>
          </p:cNvPr>
          <p:cNvCxnSpPr/>
          <p:nvPr userDrawn="1"/>
        </p:nvCxnSpPr>
        <p:spPr>
          <a:xfrm>
            <a:off x="2133600" y="1250950"/>
            <a:ext cx="1409065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7358759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2_tekstdia - volvlak">
    <p:bg>
      <p:bgPr>
        <a:solidFill>
          <a:schemeClr val="accent5"/>
        </a:solidFill>
        <a:effectLst/>
      </p:bgPr>
    </p:bg>
    <p:spTree>
      <p:nvGrpSpPr>
        <p:cNvPr id="1" name=""/>
        <p:cNvGrpSpPr/>
        <p:nvPr/>
      </p:nvGrpSpPr>
      <p:grpSpPr>
        <a:xfrm>
          <a:off x="0" y="0"/>
          <a:ext cx="0" cy="0"/>
          <a:chOff x="0" y="0"/>
          <a:chExt cx="0" cy="0"/>
        </a:xfrm>
      </p:grpSpPr>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sp>
        <p:nvSpPr>
          <p:cNvPr id="8" name="Titel 7">
            <a:extLst>
              <a:ext uri="{FF2B5EF4-FFF2-40B4-BE49-F238E27FC236}">
                <a16:creationId xmlns:a16="http://schemas.microsoft.com/office/drawing/2014/main" id="{A6549EBD-F448-487D-A98C-FF861585E5BE}"/>
              </a:ext>
            </a:extLst>
          </p:cNvPr>
          <p:cNvSpPr>
            <a:spLocks noGrp="1"/>
          </p:cNvSpPr>
          <p:nvPr>
            <p:ph type="title" hasCustomPrompt="1"/>
          </p:nvPr>
        </p:nvSpPr>
        <p:spPr>
          <a:xfrm>
            <a:off x="2133599" y="2929026"/>
            <a:ext cx="14090649" cy="3766119"/>
          </a:xfrm>
        </p:spPr>
        <p:txBody>
          <a:bodyPr wrap="square" lIns="0" tIns="0" rIns="0" bIns="828000" anchor="t" anchorCtr="0">
            <a:spAutoFit/>
          </a:bodyPr>
          <a:lstStyle>
            <a:lvl1pPr algn="l">
              <a:lnSpc>
                <a:spcPct val="85000"/>
              </a:lnSpc>
              <a:defRPr sz="5600" spc="-100" baseline="0"/>
            </a:lvl1pPr>
          </a:lstStyle>
          <a:p>
            <a:r>
              <a:rPr lang="nl-NL" dirty="0"/>
              <a:t>Dit is een </a:t>
            </a:r>
            <a:r>
              <a:rPr lang="nl-NL" dirty="0" err="1"/>
              <a:t>tekstdia</a:t>
            </a:r>
            <a:r>
              <a:rPr lang="nl-NL" dirty="0"/>
              <a:t>. Met een witte achtergrond. </a:t>
            </a:r>
            <a:r>
              <a:rPr lang="nl-NL" dirty="0" err="1"/>
              <a:t>Nullam</a:t>
            </a:r>
            <a:r>
              <a:rPr lang="nl-NL" dirty="0"/>
              <a:t> </a:t>
            </a:r>
            <a:r>
              <a:rPr lang="nl-NL" dirty="0" err="1"/>
              <a:t>quis</a:t>
            </a:r>
            <a:r>
              <a:rPr lang="nl-NL" dirty="0"/>
              <a:t> </a:t>
            </a:r>
            <a:r>
              <a:rPr lang="nl-NL" dirty="0" err="1"/>
              <a:t>risus</a:t>
            </a:r>
            <a:r>
              <a:rPr lang="nl-NL" dirty="0"/>
              <a:t> </a:t>
            </a:r>
            <a:r>
              <a:rPr lang="nl-NL" dirty="0" err="1"/>
              <a:t>eget</a:t>
            </a:r>
            <a:r>
              <a:rPr lang="nl-NL" dirty="0"/>
              <a:t> </a:t>
            </a:r>
            <a:r>
              <a:rPr lang="nl-NL" dirty="0" err="1"/>
              <a:t>urna</a:t>
            </a:r>
            <a:r>
              <a:rPr lang="nl-NL" dirty="0"/>
              <a:t> </a:t>
            </a:r>
            <a:r>
              <a:rPr lang="nl-NL" dirty="0" err="1"/>
              <a:t>mollis</a:t>
            </a:r>
            <a:r>
              <a:rPr lang="nl-NL" dirty="0"/>
              <a:t> </a:t>
            </a:r>
            <a:r>
              <a:rPr lang="nl-NL" dirty="0" err="1"/>
              <a:t>ornare</a:t>
            </a:r>
            <a:r>
              <a:rPr lang="nl-NL" dirty="0"/>
              <a:t> vel </a:t>
            </a:r>
            <a:r>
              <a:rPr lang="nl-NL" dirty="0" err="1"/>
              <a:t>eu</a:t>
            </a:r>
            <a:r>
              <a:rPr lang="nl-NL" dirty="0"/>
              <a:t> </a:t>
            </a:r>
            <a:r>
              <a:rPr lang="nl-NL" dirty="0" err="1"/>
              <a:t>leo</a:t>
            </a:r>
            <a:r>
              <a:rPr lang="nl-NL" dirty="0"/>
              <a:t>. </a:t>
            </a:r>
            <a:r>
              <a:rPr lang="nl-NL" dirty="0" err="1"/>
              <a:t>Aenean</a:t>
            </a:r>
            <a:r>
              <a:rPr lang="nl-NL" dirty="0"/>
              <a:t> </a:t>
            </a:r>
            <a:r>
              <a:rPr lang="nl-NL" dirty="0" err="1"/>
              <a:t>lacinia</a:t>
            </a:r>
            <a:r>
              <a:rPr lang="nl-NL" dirty="0"/>
              <a:t> </a:t>
            </a:r>
            <a:r>
              <a:rPr lang="nl-NL" dirty="0" err="1"/>
              <a:t>bibendum</a:t>
            </a:r>
            <a:r>
              <a:rPr lang="nl-NL" dirty="0"/>
              <a:t> </a:t>
            </a:r>
            <a:r>
              <a:rPr lang="nl-NL" dirty="0" err="1"/>
              <a:t>nulla</a:t>
            </a:r>
            <a:r>
              <a:rPr lang="nl-NL" dirty="0"/>
              <a:t> </a:t>
            </a:r>
            <a:r>
              <a:rPr lang="nl-NL" dirty="0" err="1"/>
              <a:t>sed</a:t>
            </a:r>
            <a:r>
              <a:rPr lang="nl-NL" dirty="0"/>
              <a:t> </a:t>
            </a:r>
            <a:r>
              <a:rPr lang="nl-NL" dirty="0" err="1"/>
              <a:t>consectetur</a:t>
            </a:r>
            <a:r>
              <a:rPr lang="nl-NL" dirty="0"/>
              <a:t>.</a:t>
            </a:r>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850678" y="625475"/>
            <a:ext cx="1621596" cy="1749617"/>
          </a:xfrm>
          <a:prstGeom prst="rect">
            <a:avLst/>
          </a:prstGeom>
        </p:spPr>
      </p:pic>
      <p:sp>
        <p:nvSpPr>
          <p:cNvPr id="3" name="Tijdelijke aanduiding voor tekst 2">
            <a:extLst>
              <a:ext uri="{FF2B5EF4-FFF2-40B4-BE49-F238E27FC236}">
                <a16:creationId xmlns:a16="http://schemas.microsoft.com/office/drawing/2014/main" id="{B3379F2F-8693-4AC1-8C9E-79BA6093A2C8}"/>
              </a:ext>
            </a:extLst>
          </p:cNvPr>
          <p:cNvSpPr>
            <a:spLocks noGrp="1"/>
          </p:cNvSpPr>
          <p:nvPr>
            <p:ph type="body" sz="quarter" idx="10" hasCustomPrompt="1"/>
          </p:nvPr>
        </p:nvSpPr>
        <p:spPr>
          <a:xfrm>
            <a:off x="2133600" y="6904433"/>
            <a:ext cx="14090650" cy="3165080"/>
          </a:xfrm>
        </p:spPr>
        <p:txBody>
          <a:bodyPr lIns="0" tIns="0" rIns="0" bIns="0"/>
          <a:lstStyle>
            <a:lvl1pPr>
              <a:lnSpc>
                <a:spcPct val="110000"/>
              </a:lnSpc>
              <a:defRPr/>
            </a:lvl1pPr>
          </a:lstStyle>
          <a:p>
            <a:pPr lvl="0"/>
            <a:r>
              <a:rPr lang="nl-NL" dirty="0"/>
              <a:t>Hier is ruimte voor iets meer tekst. Maar gooi dia’s niet te vol! Vestibulum </a:t>
            </a:r>
            <a:r>
              <a:rPr lang="nl-NL" dirty="0" err="1"/>
              <a:t>id</a:t>
            </a:r>
            <a:r>
              <a:rPr lang="nl-NL" dirty="0"/>
              <a:t> </a:t>
            </a:r>
            <a:r>
              <a:rPr lang="nl-NL" dirty="0" err="1"/>
              <a:t>ligula</a:t>
            </a:r>
            <a:r>
              <a:rPr lang="nl-NL" dirty="0"/>
              <a:t> </a:t>
            </a:r>
            <a:r>
              <a:rPr lang="nl-NL" dirty="0" err="1"/>
              <a:t>porta</a:t>
            </a:r>
            <a:r>
              <a:rPr lang="nl-NL" dirty="0"/>
              <a:t> </a:t>
            </a:r>
            <a:r>
              <a:rPr lang="nl-NL" dirty="0" err="1"/>
              <a:t>felis</a:t>
            </a:r>
            <a:r>
              <a:rPr lang="nl-NL" dirty="0"/>
              <a:t> </a:t>
            </a:r>
            <a:r>
              <a:rPr lang="nl-NL" dirty="0" err="1"/>
              <a:t>euismod</a:t>
            </a:r>
            <a:r>
              <a:rPr lang="nl-NL" dirty="0"/>
              <a:t> semper. Duis </a:t>
            </a:r>
            <a:r>
              <a:rPr lang="nl-NL" dirty="0" err="1"/>
              <a:t>mollis</a:t>
            </a:r>
            <a:r>
              <a:rPr lang="nl-NL" dirty="0"/>
              <a:t>, </a:t>
            </a:r>
            <a:r>
              <a:rPr lang="nl-NL" dirty="0" err="1"/>
              <a:t>est</a:t>
            </a:r>
            <a:r>
              <a:rPr lang="nl-NL" dirty="0"/>
              <a:t> non commodo </a:t>
            </a:r>
            <a:r>
              <a:rPr lang="nl-NL" dirty="0" err="1"/>
              <a:t>luctus</a:t>
            </a:r>
            <a:r>
              <a:rPr lang="nl-NL" dirty="0"/>
              <a:t>, </a:t>
            </a:r>
            <a:r>
              <a:rPr lang="nl-NL" dirty="0" err="1"/>
              <a:t>nisi</a:t>
            </a:r>
            <a:r>
              <a:rPr lang="nl-NL" dirty="0"/>
              <a:t> </a:t>
            </a:r>
            <a:r>
              <a:rPr lang="nl-NL" dirty="0" err="1"/>
              <a:t>erat</a:t>
            </a:r>
            <a:r>
              <a:rPr lang="nl-NL" dirty="0"/>
              <a:t> </a:t>
            </a:r>
            <a:r>
              <a:rPr lang="nl-NL" dirty="0" err="1"/>
              <a:t>porttitor</a:t>
            </a:r>
            <a:r>
              <a:rPr lang="nl-NL" dirty="0"/>
              <a:t>.</a:t>
            </a:r>
          </a:p>
        </p:txBody>
      </p:sp>
      <p:cxnSp>
        <p:nvCxnSpPr>
          <p:cNvPr id="10" name="Rechte verbindingslijn 9">
            <a:extLst>
              <a:ext uri="{FF2B5EF4-FFF2-40B4-BE49-F238E27FC236}">
                <a16:creationId xmlns:a16="http://schemas.microsoft.com/office/drawing/2014/main" id="{F86E4234-63B7-4806-A884-2ED1787AB2E2}"/>
              </a:ext>
            </a:extLst>
          </p:cNvPr>
          <p:cNvCxnSpPr/>
          <p:nvPr userDrawn="1"/>
        </p:nvCxnSpPr>
        <p:spPr>
          <a:xfrm>
            <a:off x="2133600" y="1250950"/>
            <a:ext cx="1409065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57935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1_tekstdia - volvlak">
    <p:bg>
      <p:bgPr>
        <a:solidFill>
          <a:schemeClr val="accent3"/>
        </a:solidFill>
        <a:effectLst/>
      </p:bgPr>
    </p:bg>
    <p:spTree>
      <p:nvGrpSpPr>
        <p:cNvPr id="1" name=""/>
        <p:cNvGrpSpPr/>
        <p:nvPr/>
      </p:nvGrpSpPr>
      <p:grpSpPr>
        <a:xfrm>
          <a:off x="0" y="0"/>
          <a:ext cx="0" cy="0"/>
          <a:chOff x="0" y="0"/>
          <a:chExt cx="0" cy="0"/>
        </a:xfrm>
      </p:grpSpPr>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sp>
        <p:nvSpPr>
          <p:cNvPr id="8" name="Titel 7">
            <a:extLst>
              <a:ext uri="{FF2B5EF4-FFF2-40B4-BE49-F238E27FC236}">
                <a16:creationId xmlns:a16="http://schemas.microsoft.com/office/drawing/2014/main" id="{A6549EBD-F448-487D-A98C-FF861585E5BE}"/>
              </a:ext>
            </a:extLst>
          </p:cNvPr>
          <p:cNvSpPr>
            <a:spLocks noGrp="1"/>
          </p:cNvSpPr>
          <p:nvPr>
            <p:ph type="title" hasCustomPrompt="1"/>
          </p:nvPr>
        </p:nvSpPr>
        <p:spPr>
          <a:xfrm>
            <a:off x="2133599" y="2929026"/>
            <a:ext cx="14090649" cy="3766119"/>
          </a:xfrm>
        </p:spPr>
        <p:txBody>
          <a:bodyPr wrap="square" lIns="0" tIns="0" rIns="0" bIns="828000" anchor="t" anchorCtr="0">
            <a:spAutoFit/>
          </a:bodyPr>
          <a:lstStyle>
            <a:lvl1pPr algn="l">
              <a:lnSpc>
                <a:spcPct val="85000"/>
              </a:lnSpc>
              <a:defRPr sz="5600" spc="-100" baseline="0">
                <a:solidFill>
                  <a:schemeClr val="bg2"/>
                </a:solidFill>
              </a:defRPr>
            </a:lvl1pPr>
          </a:lstStyle>
          <a:p>
            <a:r>
              <a:rPr lang="nl-NL" dirty="0"/>
              <a:t>Dit is een </a:t>
            </a:r>
            <a:r>
              <a:rPr lang="nl-NL" dirty="0" err="1"/>
              <a:t>tekstdia</a:t>
            </a:r>
            <a:r>
              <a:rPr lang="nl-NL" dirty="0"/>
              <a:t>. Met een witte achtergrond. </a:t>
            </a:r>
            <a:r>
              <a:rPr lang="nl-NL" dirty="0" err="1"/>
              <a:t>Nullam</a:t>
            </a:r>
            <a:r>
              <a:rPr lang="nl-NL" dirty="0"/>
              <a:t> </a:t>
            </a:r>
            <a:r>
              <a:rPr lang="nl-NL" dirty="0" err="1"/>
              <a:t>quis</a:t>
            </a:r>
            <a:r>
              <a:rPr lang="nl-NL" dirty="0"/>
              <a:t> </a:t>
            </a:r>
            <a:r>
              <a:rPr lang="nl-NL" dirty="0" err="1"/>
              <a:t>risus</a:t>
            </a:r>
            <a:r>
              <a:rPr lang="nl-NL" dirty="0"/>
              <a:t> </a:t>
            </a:r>
            <a:r>
              <a:rPr lang="nl-NL" dirty="0" err="1"/>
              <a:t>eget</a:t>
            </a:r>
            <a:r>
              <a:rPr lang="nl-NL" dirty="0"/>
              <a:t> </a:t>
            </a:r>
            <a:r>
              <a:rPr lang="nl-NL" dirty="0" err="1"/>
              <a:t>urna</a:t>
            </a:r>
            <a:r>
              <a:rPr lang="nl-NL" dirty="0"/>
              <a:t> </a:t>
            </a:r>
            <a:r>
              <a:rPr lang="nl-NL" dirty="0" err="1"/>
              <a:t>mollis</a:t>
            </a:r>
            <a:r>
              <a:rPr lang="nl-NL" dirty="0"/>
              <a:t> </a:t>
            </a:r>
            <a:r>
              <a:rPr lang="nl-NL" dirty="0" err="1"/>
              <a:t>ornare</a:t>
            </a:r>
            <a:r>
              <a:rPr lang="nl-NL" dirty="0"/>
              <a:t> vel </a:t>
            </a:r>
            <a:r>
              <a:rPr lang="nl-NL" dirty="0" err="1"/>
              <a:t>eu</a:t>
            </a:r>
            <a:r>
              <a:rPr lang="nl-NL" dirty="0"/>
              <a:t> </a:t>
            </a:r>
            <a:r>
              <a:rPr lang="nl-NL" dirty="0" err="1"/>
              <a:t>leo</a:t>
            </a:r>
            <a:r>
              <a:rPr lang="nl-NL" dirty="0"/>
              <a:t>. </a:t>
            </a:r>
            <a:r>
              <a:rPr lang="nl-NL" dirty="0" err="1"/>
              <a:t>Aenean</a:t>
            </a:r>
            <a:r>
              <a:rPr lang="nl-NL" dirty="0"/>
              <a:t> </a:t>
            </a:r>
            <a:r>
              <a:rPr lang="nl-NL" dirty="0" err="1"/>
              <a:t>lacinia</a:t>
            </a:r>
            <a:r>
              <a:rPr lang="nl-NL" dirty="0"/>
              <a:t> </a:t>
            </a:r>
            <a:r>
              <a:rPr lang="nl-NL" dirty="0" err="1"/>
              <a:t>bibendum</a:t>
            </a:r>
            <a:r>
              <a:rPr lang="nl-NL" dirty="0"/>
              <a:t> </a:t>
            </a:r>
            <a:r>
              <a:rPr lang="nl-NL" dirty="0" err="1"/>
              <a:t>nulla</a:t>
            </a:r>
            <a:r>
              <a:rPr lang="nl-NL" dirty="0"/>
              <a:t> </a:t>
            </a:r>
            <a:r>
              <a:rPr lang="nl-NL" dirty="0" err="1"/>
              <a:t>sed</a:t>
            </a:r>
            <a:r>
              <a:rPr lang="nl-NL" dirty="0"/>
              <a:t> </a:t>
            </a:r>
            <a:r>
              <a:rPr lang="nl-NL" dirty="0" err="1"/>
              <a:t>consectetur</a:t>
            </a:r>
            <a:r>
              <a:rPr lang="nl-NL" dirty="0"/>
              <a:t>.</a:t>
            </a:r>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7850678" y="628343"/>
            <a:ext cx="1621596" cy="1743880"/>
          </a:xfrm>
          <a:prstGeom prst="rect">
            <a:avLst/>
          </a:prstGeom>
        </p:spPr>
      </p:pic>
      <p:sp>
        <p:nvSpPr>
          <p:cNvPr id="3" name="Tijdelijke aanduiding voor tekst 2">
            <a:extLst>
              <a:ext uri="{FF2B5EF4-FFF2-40B4-BE49-F238E27FC236}">
                <a16:creationId xmlns:a16="http://schemas.microsoft.com/office/drawing/2014/main" id="{B3379F2F-8693-4AC1-8C9E-79BA6093A2C8}"/>
              </a:ext>
            </a:extLst>
          </p:cNvPr>
          <p:cNvSpPr>
            <a:spLocks noGrp="1"/>
          </p:cNvSpPr>
          <p:nvPr>
            <p:ph type="body" sz="quarter" idx="10" hasCustomPrompt="1"/>
          </p:nvPr>
        </p:nvSpPr>
        <p:spPr>
          <a:xfrm>
            <a:off x="2133600" y="6904433"/>
            <a:ext cx="14090650" cy="3165080"/>
          </a:xfrm>
        </p:spPr>
        <p:txBody>
          <a:bodyPr lIns="0" tIns="0" rIns="0" bIns="0"/>
          <a:lstStyle>
            <a:lvl1pPr>
              <a:lnSpc>
                <a:spcPct val="110000"/>
              </a:lnSpc>
              <a:defRPr>
                <a:solidFill>
                  <a:schemeClr val="bg2"/>
                </a:solidFill>
              </a:defRPr>
            </a:lvl1pPr>
          </a:lstStyle>
          <a:p>
            <a:pPr lvl="0"/>
            <a:r>
              <a:rPr lang="nl-NL" dirty="0"/>
              <a:t>Hier is ruimte voor iets meer tekst. Maar gooi dia’s niet te vol! Vestibulum </a:t>
            </a:r>
            <a:r>
              <a:rPr lang="nl-NL" dirty="0" err="1"/>
              <a:t>id</a:t>
            </a:r>
            <a:r>
              <a:rPr lang="nl-NL" dirty="0"/>
              <a:t> </a:t>
            </a:r>
            <a:r>
              <a:rPr lang="nl-NL" dirty="0" err="1"/>
              <a:t>ligula</a:t>
            </a:r>
            <a:r>
              <a:rPr lang="nl-NL" dirty="0"/>
              <a:t> </a:t>
            </a:r>
            <a:r>
              <a:rPr lang="nl-NL" dirty="0" err="1"/>
              <a:t>porta</a:t>
            </a:r>
            <a:r>
              <a:rPr lang="nl-NL" dirty="0"/>
              <a:t> </a:t>
            </a:r>
            <a:r>
              <a:rPr lang="nl-NL" dirty="0" err="1"/>
              <a:t>felis</a:t>
            </a:r>
            <a:r>
              <a:rPr lang="nl-NL" dirty="0"/>
              <a:t> </a:t>
            </a:r>
            <a:r>
              <a:rPr lang="nl-NL" dirty="0" err="1"/>
              <a:t>euismod</a:t>
            </a:r>
            <a:r>
              <a:rPr lang="nl-NL" dirty="0"/>
              <a:t> semper. Duis </a:t>
            </a:r>
            <a:r>
              <a:rPr lang="nl-NL" dirty="0" err="1"/>
              <a:t>mollis</a:t>
            </a:r>
            <a:r>
              <a:rPr lang="nl-NL" dirty="0"/>
              <a:t>, </a:t>
            </a:r>
            <a:r>
              <a:rPr lang="nl-NL" dirty="0" err="1"/>
              <a:t>est</a:t>
            </a:r>
            <a:r>
              <a:rPr lang="nl-NL" dirty="0"/>
              <a:t> non commodo </a:t>
            </a:r>
            <a:r>
              <a:rPr lang="nl-NL" dirty="0" err="1"/>
              <a:t>luctus</a:t>
            </a:r>
            <a:r>
              <a:rPr lang="nl-NL" dirty="0"/>
              <a:t>, </a:t>
            </a:r>
            <a:r>
              <a:rPr lang="nl-NL" dirty="0" err="1"/>
              <a:t>nisi</a:t>
            </a:r>
            <a:r>
              <a:rPr lang="nl-NL" dirty="0"/>
              <a:t> </a:t>
            </a:r>
            <a:r>
              <a:rPr lang="nl-NL" dirty="0" err="1"/>
              <a:t>erat</a:t>
            </a:r>
            <a:r>
              <a:rPr lang="nl-NL" dirty="0"/>
              <a:t> </a:t>
            </a:r>
            <a:r>
              <a:rPr lang="nl-NL" dirty="0" err="1"/>
              <a:t>porttitor</a:t>
            </a:r>
            <a:r>
              <a:rPr lang="nl-NL" dirty="0"/>
              <a:t>.</a:t>
            </a:r>
          </a:p>
        </p:txBody>
      </p:sp>
      <p:cxnSp>
        <p:nvCxnSpPr>
          <p:cNvPr id="10" name="Rechte verbindingslijn 9">
            <a:extLst>
              <a:ext uri="{FF2B5EF4-FFF2-40B4-BE49-F238E27FC236}">
                <a16:creationId xmlns:a16="http://schemas.microsoft.com/office/drawing/2014/main" id="{F86E4234-63B7-4806-A884-2ED1787AB2E2}"/>
              </a:ext>
            </a:extLst>
          </p:cNvPr>
          <p:cNvCxnSpPr/>
          <p:nvPr userDrawn="1"/>
        </p:nvCxnSpPr>
        <p:spPr>
          <a:xfrm>
            <a:off x="2133600" y="1250950"/>
            <a:ext cx="14090650"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6168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3_tekstdia - volvlak">
    <p:bg>
      <p:bgPr>
        <a:solidFill>
          <a:schemeClr val="accent1"/>
        </a:solidFill>
        <a:effectLst/>
      </p:bgPr>
    </p:bg>
    <p:spTree>
      <p:nvGrpSpPr>
        <p:cNvPr id="1" name=""/>
        <p:cNvGrpSpPr/>
        <p:nvPr/>
      </p:nvGrpSpPr>
      <p:grpSpPr>
        <a:xfrm>
          <a:off x="0" y="0"/>
          <a:ext cx="0" cy="0"/>
          <a:chOff x="0" y="0"/>
          <a:chExt cx="0" cy="0"/>
        </a:xfrm>
      </p:grpSpPr>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sp>
        <p:nvSpPr>
          <p:cNvPr id="8" name="Titel 7">
            <a:extLst>
              <a:ext uri="{FF2B5EF4-FFF2-40B4-BE49-F238E27FC236}">
                <a16:creationId xmlns:a16="http://schemas.microsoft.com/office/drawing/2014/main" id="{A6549EBD-F448-487D-A98C-FF861585E5BE}"/>
              </a:ext>
            </a:extLst>
          </p:cNvPr>
          <p:cNvSpPr>
            <a:spLocks noGrp="1"/>
          </p:cNvSpPr>
          <p:nvPr>
            <p:ph type="title" hasCustomPrompt="1"/>
          </p:nvPr>
        </p:nvSpPr>
        <p:spPr>
          <a:xfrm>
            <a:off x="2133599" y="2929026"/>
            <a:ext cx="14090649" cy="3766119"/>
          </a:xfrm>
        </p:spPr>
        <p:txBody>
          <a:bodyPr wrap="square" lIns="0" tIns="0" rIns="0" bIns="828000" anchor="t" anchorCtr="0">
            <a:spAutoFit/>
          </a:bodyPr>
          <a:lstStyle>
            <a:lvl1pPr algn="l">
              <a:lnSpc>
                <a:spcPct val="85000"/>
              </a:lnSpc>
              <a:defRPr sz="5600" spc="-100" baseline="0">
                <a:solidFill>
                  <a:schemeClr val="bg2"/>
                </a:solidFill>
              </a:defRPr>
            </a:lvl1pPr>
          </a:lstStyle>
          <a:p>
            <a:r>
              <a:rPr lang="nl-NL" dirty="0"/>
              <a:t>Dit is een </a:t>
            </a:r>
            <a:r>
              <a:rPr lang="nl-NL" dirty="0" err="1"/>
              <a:t>tekstdia</a:t>
            </a:r>
            <a:r>
              <a:rPr lang="nl-NL" dirty="0"/>
              <a:t>. Met een witte achtergrond. </a:t>
            </a:r>
            <a:r>
              <a:rPr lang="nl-NL" dirty="0" err="1"/>
              <a:t>Nullam</a:t>
            </a:r>
            <a:r>
              <a:rPr lang="nl-NL" dirty="0"/>
              <a:t> </a:t>
            </a:r>
            <a:r>
              <a:rPr lang="nl-NL" dirty="0" err="1"/>
              <a:t>quis</a:t>
            </a:r>
            <a:r>
              <a:rPr lang="nl-NL" dirty="0"/>
              <a:t> </a:t>
            </a:r>
            <a:r>
              <a:rPr lang="nl-NL" dirty="0" err="1"/>
              <a:t>risus</a:t>
            </a:r>
            <a:r>
              <a:rPr lang="nl-NL" dirty="0"/>
              <a:t> </a:t>
            </a:r>
            <a:r>
              <a:rPr lang="nl-NL" dirty="0" err="1"/>
              <a:t>eget</a:t>
            </a:r>
            <a:r>
              <a:rPr lang="nl-NL" dirty="0"/>
              <a:t> </a:t>
            </a:r>
            <a:r>
              <a:rPr lang="nl-NL" dirty="0" err="1"/>
              <a:t>urna</a:t>
            </a:r>
            <a:r>
              <a:rPr lang="nl-NL" dirty="0"/>
              <a:t> </a:t>
            </a:r>
            <a:r>
              <a:rPr lang="nl-NL" dirty="0" err="1"/>
              <a:t>mollis</a:t>
            </a:r>
            <a:r>
              <a:rPr lang="nl-NL" dirty="0"/>
              <a:t> </a:t>
            </a:r>
            <a:r>
              <a:rPr lang="nl-NL" dirty="0" err="1"/>
              <a:t>ornare</a:t>
            </a:r>
            <a:r>
              <a:rPr lang="nl-NL" dirty="0"/>
              <a:t> vel </a:t>
            </a:r>
            <a:r>
              <a:rPr lang="nl-NL" dirty="0" err="1"/>
              <a:t>eu</a:t>
            </a:r>
            <a:r>
              <a:rPr lang="nl-NL" dirty="0"/>
              <a:t> </a:t>
            </a:r>
            <a:r>
              <a:rPr lang="nl-NL" dirty="0" err="1"/>
              <a:t>leo</a:t>
            </a:r>
            <a:r>
              <a:rPr lang="nl-NL" dirty="0"/>
              <a:t>. </a:t>
            </a:r>
            <a:r>
              <a:rPr lang="nl-NL" dirty="0" err="1"/>
              <a:t>Aenean</a:t>
            </a:r>
            <a:r>
              <a:rPr lang="nl-NL" dirty="0"/>
              <a:t> </a:t>
            </a:r>
            <a:r>
              <a:rPr lang="nl-NL" dirty="0" err="1"/>
              <a:t>lacinia</a:t>
            </a:r>
            <a:r>
              <a:rPr lang="nl-NL" dirty="0"/>
              <a:t> </a:t>
            </a:r>
            <a:r>
              <a:rPr lang="nl-NL" dirty="0" err="1"/>
              <a:t>bibendum</a:t>
            </a:r>
            <a:r>
              <a:rPr lang="nl-NL" dirty="0"/>
              <a:t> </a:t>
            </a:r>
            <a:r>
              <a:rPr lang="nl-NL" dirty="0" err="1"/>
              <a:t>nulla</a:t>
            </a:r>
            <a:r>
              <a:rPr lang="nl-NL" dirty="0"/>
              <a:t> </a:t>
            </a:r>
            <a:r>
              <a:rPr lang="nl-NL" dirty="0" err="1"/>
              <a:t>sed</a:t>
            </a:r>
            <a:r>
              <a:rPr lang="nl-NL" dirty="0"/>
              <a:t> </a:t>
            </a:r>
            <a:r>
              <a:rPr lang="nl-NL" dirty="0" err="1"/>
              <a:t>consectetur</a:t>
            </a:r>
            <a:r>
              <a:rPr lang="nl-NL" dirty="0"/>
              <a:t>.</a:t>
            </a:r>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7850678" y="628343"/>
            <a:ext cx="1621596" cy="1743880"/>
          </a:xfrm>
          <a:prstGeom prst="rect">
            <a:avLst/>
          </a:prstGeom>
        </p:spPr>
      </p:pic>
      <p:sp>
        <p:nvSpPr>
          <p:cNvPr id="3" name="Tijdelijke aanduiding voor tekst 2">
            <a:extLst>
              <a:ext uri="{FF2B5EF4-FFF2-40B4-BE49-F238E27FC236}">
                <a16:creationId xmlns:a16="http://schemas.microsoft.com/office/drawing/2014/main" id="{B3379F2F-8693-4AC1-8C9E-79BA6093A2C8}"/>
              </a:ext>
            </a:extLst>
          </p:cNvPr>
          <p:cNvSpPr>
            <a:spLocks noGrp="1"/>
          </p:cNvSpPr>
          <p:nvPr>
            <p:ph type="body" sz="quarter" idx="10" hasCustomPrompt="1"/>
          </p:nvPr>
        </p:nvSpPr>
        <p:spPr>
          <a:xfrm>
            <a:off x="2133600" y="6904433"/>
            <a:ext cx="14090650" cy="3165080"/>
          </a:xfrm>
        </p:spPr>
        <p:txBody>
          <a:bodyPr lIns="0" tIns="0" rIns="0" bIns="0"/>
          <a:lstStyle>
            <a:lvl1pPr>
              <a:lnSpc>
                <a:spcPct val="110000"/>
              </a:lnSpc>
              <a:defRPr>
                <a:solidFill>
                  <a:schemeClr val="bg2"/>
                </a:solidFill>
              </a:defRPr>
            </a:lvl1pPr>
          </a:lstStyle>
          <a:p>
            <a:pPr lvl="0"/>
            <a:r>
              <a:rPr lang="nl-NL" dirty="0"/>
              <a:t>Hier is ruimte voor iets meer tekst. Maar gooi dia’s niet te vol! Vestibulum </a:t>
            </a:r>
            <a:r>
              <a:rPr lang="nl-NL" dirty="0" err="1"/>
              <a:t>id</a:t>
            </a:r>
            <a:r>
              <a:rPr lang="nl-NL" dirty="0"/>
              <a:t> </a:t>
            </a:r>
            <a:r>
              <a:rPr lang="nl-NL" dirty="0" err="1"/>
              <a:t>ligula</a:t>
            </a:r>
            <a:r>
              <a:rPr lang="nl-NL" dirty="0"/>
              <a:t> </a:t>
            </a:r>
            <a:r>
              <a:rPr lang="nl-NL" dirty="0" err="1"/>
              <a:t>porta</a:t>
            </a:r>
            <a:r>
              <a:rPr lang="nl-NL" dirty="0"/>
              <a:t> </a:t>
            </a:r>
            <a:r>
              <a:rPr lang="nl-NL" dirty="0" err="1"/>
              <a:t>felis</a:t>
            </a:r>
            <a:r>
              <a:rPr lang="nl-NL" dirty="0"/>
              <a:t> </a:t>
            </a:r>
            <a:r>
              <a:rPr lang="nl-NL" dirty="0" err="1"/>
              <a:t>euismod</a:t>
            </a:r>
            <a:r>
              <a:rPr lang="nl-NL" dirty="0"/>
              <a:t> semper. Duis </a:t>
            </a:r>
            <a:r>
              <a:rPr lang="nl-NL" dirty="0" err="1"/>
              <a:t>mollis</a:t>
            </a:r>
            <a:r>
              <a:rPr lang="nl-NL" dirty="0"/>
              <a:t>, </a:t>
            </a:r>
            <a:r>
              <a:rPr lang="nl-NL" dirty="0" err="1"/>
              <a:t>est</a:t>
            </a:r>
            <a:r>
              <a:rPr lang="nl-NL" dirty="0"/>
              <a:t> non commodo </a:t>
            </a:r>
            <a:r>
              <a:rPr lang="nl-NL" dirty="0" err="1"/>
              <a:t>luctus</a:t>
            </a:r>
            <a:r>
              <a:rPr lang="nl-NL" dirty="0"/>
              <a:t>, </a:t>
            </a:r>
            <a:r>
              <a:rPr lang="nl-NL" dirty="0" err="1"/>
              <a:t>nisi</a:t>
            </a:r>
            <a:r>
              <a:rPr lang="nl-NL" dirty="0"/>
              <a:t> </a:t>
            </a:r>
            <a:r>
              <a:rPr lang="nl-NL" dirty="0" err="1"/>
              <a:t>erat</a:t>
            </a:r>
            <a:r>
              <a:rPr lang="nl-NL" dirty="0"/>
              <a:t> </a:t>
            </a:r>
            <a:r>
              <a:rPr lang="nl-NL" dirty="0" err="1"/>
              <a:t>porttitor</a:t>
            </a:r>
            <a:r>
              <a:rPr lang="nl-NL" dirty="0"/>
              <a:t>.</a:t>
            </a:r>
          </a:p>
        </p:txBody>
      </p:sp>
      <p:cxnSp>
        <p:nvCxnSpPr>
          <p:cNvPr id="10" name="Rechte verbindingslijn 9">
            <a:extLst>
              <a:ext uri="{FF2B5EF4-FFF2-40B4-BE49-F238E27FC236}">
                <a16:creationId xmlns:a16="http://schemas.microsoft.com/office/drawing/2014/main" id="{F86E4234-63B7-4806-A884-2ED1787AB2E2}"/>
              </a:ext>
            </a:extLst>
          </p:cNvPr>
          <p:cNvCxnSpPr/>
          <p:nvPr userDrawn="1"/>
        </p:nvCxnSpPr>
        <p:spPr>
          <a:xfrm>
            <a:off x="2133600" y="1250950"/>
            <a:ext cx="14090650" cy="0"/>
          </a:xfrm>
          <a:prstGeom prst="line">
            <a:avLst/>
          </a:prstGeom>
          <a:ln w="25400">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536873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a video">
    <p:bg>
      <p:bgPr>
        <a:solidFill>
          <a:schemeClr val="accent3"/>
        </a:solidFill>
        <a:effectLst/>
      </p:bgPr>
    </p:bg>
    <p:spTree>
      <p:nvGrpSpPr>
        <p:cNvPr id="1" name=""/>
        <p:cNvGrpSpPr/>
        <p:nvPr/>
      </p:nvGrpSpPr>
      <p:grpSpPr>
        <a:xfrm>
          <a:off x="0" y="0"/>
          <a:ext cx="0" cy="0"/>
          <a:chOff x="0" y="0"/>
          <a:chExt cx="0" cy="0"/>
        </a:xfrm>
      </p:grpSpPr>
      <p:pic>
        <p:nvPicPr>
          <p:cNvPr id="4" name="Afbeelding 3" descr="Afbeelding met klok, tekening&#10;&#10;Automatisch gegenereerde beschrijving">
            <a:extLst>
              <a:ext uri="{FF2B5EF4-FFF2-40B4-BE49-F238E27FC236}">
                <a16:creationId xmlns:a16="http://schemas.microsoft.com/office/drawing/2014/main" id="{E30F22EE-70EF-4661-B354-7F44754ED00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366329" y="2022139"/>
            <a:ext cx="7371442" cy="7265072"/>
          </a:xfrm>
          <a:prstGeom prst="rect">
            <a:avLst/>
          </a:prstGeom>
        </p:spPr>
      </p:pic>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sp>
        <p:nvSpPr>
          <p:cNvPr id="8" name="Titel 7">
            <a:extLst>
              <a:ext uri="{FF2B5EF4-FFF2-40B4-BE49-F238E27FC236}">
                <a16:creationId xmlns:a16="http://schemas.microsoft.com/office/drawing/2014/main" id="{A6549EBD-F448-487D-A98C-FF861585E5BE}"/>
              </a:ext>
            </a:extLst>
          </p:cNvPr>
          <p:cNvSpPr>
            <a:spLocks noGrp="1"/>
          </p:cNvSpPr>
          <p:nvPr>
            <p:ph type="title" hasCustomPrompt="1"/>
          </p:nvPr>
        </p:nvSpPr>
        <p:spPr>
          <a:xfrm>
            <a:off x="1250950" y="4903838"/>
            <a:ext cx="17583150" cy="1308050"/>
          </a:xfrm>
        </p:spPr>
        <p:txBody>
          <a:bodyPr wrap="square" lIns="0" tIns="0" rIns="0" bIns="0" anchor="ctr" anchorCtr="0">
            <a:spAutoFit/>
          </a:bodyPr>
          <a:lstStyle>
            <a:lvl1pPr algn="ctr">
              <a:lnSpc>
                <a:spcPct val="85000"/>
              </a:lnSpc>
              <a:defRPr sz="10000" spc="-100" baseline="0">
                <a:solidFill>
                  <a:schemeClr val="tx1"/>
                </a:solidFill>
              </a:defRPr>
            </a:lvl1pPr>
          </a:lstStyle>
          <a:p>
            <a:r>
              <a:rPr lang="nl-NL" dirty="0"/>
              <a:t>En dan nu een video...</a:t>
            </a:r>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17850678" y="628343"/>
            <a:ext cx="1621596" cy="1743880"/>
          </a:xfrm>
          <a:prstGeom prst="rect">
            <a:avLst/>
          </a:prstGeom>
        </p:spPr>
      </p:pic>
    </p:spTree>
    <p:extLst>
      <p:ext uri="{BB962C8B-B14F-4D97-AF65-F5344CB8AC3E}">
        <p14:creationId xmlns:p14="http://schemas.microsoft.com/office/powerpoint/2010/main" val="22839228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ekstdia">
    <p:bg>
      <p:bgPr>
        <a:solidFill>
          <a:schemeClr val="bg1"/>
        </a:solidFill>
        <a:effectLst/>
      </p:bgPr>
    </p:bg>
    <p:spTree>
      <p:nvGrpSpPr>
        <p:cNvPr id="1" name=""/>
        <p:cNvGrpSpPr/>
        <p:nvPr/>
      </p:nvGrpSpPr>
      <p:grpSpPr>
        <a:xfrm>
          <a:off x="0" y="0"/>
          <a:ext cx="0" cy="0"/>
          <a:chOff x="0" y="0"/>
          <a:chExt cx="0" cy="0"/>
        </a:xfrm>
      </p:grpSpPr>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sp>
        <p:nvSpPr>
          <p:cNvPr id="8" name="Titel 7">
            <a:extLst>
              <a:ext uri="{FF2B5EF4-FFF2-40B4-BE49-F238E27FC236}">
                <a16:creationId xmlns:a16="http://schemas.microsoft.com/office/drawing/2014/main" id="{A6549EBD-F448-487D-A98C-FF861585E5BE}"/>
              </a:ext>
            </a:extLst>
          </p:cNvPr>
          <p:cNvSpPr>
            <a:spLocks noGrp="1"/>
          </p:cNvSpPr>
          <p:nvPr>
            <p:ph type="title" hasCustomPrompt="1"/>
          </p:nvPr>
        </p:nvSpPr>
        <p:spPr>
          <a:xfrm>
            <a:off x="2133599" y="2929026"/>
            <a:ext cx="14090649" cy="3766119"/>
          </a:xfrm>
        </p:spPr>
        <p:txBody>
          <a:bodyPr wrap="square" lIns="0" tIns="0" rIns="0" bIns="828000" anchor="t" anchorCtr="0">
            <a:spAutoFit/>
          </a:bodyPr>
          <a:lstStyle>
            <a:lvl1pPr algn="l">
              <a:lnSpc>
                <a:spcPct val="85000"/>
              </a:lnSpc>
              <a:defRPr sz="5600" spc="-100" baseline="0"/>
            </a:lvl1pPr>
          </a:lstStyle>
          <a:p>
            <a:r>
              <a:rPr lang="nl-NL" dirty="0"/>
              <a:t>Dit is een </a:t>
            </a:r>
            <a:r>
              <a:rPr lang="nl-NL" dirty="0" err="1"/>
              <a:t>tekstdia</a:t>
            </a:r>
            <a:r>
              <a:rPr lang="nl-NL" dirty="0"/>
              <a:t>. Met een witte achtergrond. </a:t>
            </a:r>
            <a:r>
              <a:rPr lang="nl-NL" dirty="0" err="1"/>
              <a:t>Nullam</a:t>
            </a:r>
            <a:r>
              <a:rPr lang="nl-NL" dirty="0"/>
              <a:t> </a:t>
            </a:r>
            <a:r>
              <a:rPr lang="nl-NL" dirty="0" err="1"/>
              <a:t>quis</a:t>
            </a:r>
            <a:r>
              <a:rPr lang="nl-NL" dirty="0"/>
              <a:t> </a:t>
            </a:r>
            <a:r>
              <a:rPr lang="nl-NL" dirty="0" err="1"/>
              <a:t>risus</a:t>
            </a:r>
            <a:r>
              <a:rPr lang="nl-NL" dirty="0"/>
              <a:t> </a:t>
            </a:r>
            <a:r>
              <a:rPr lang="nl-NL" dirty="0" err="1"/>
              <a:t>eget</a:t>
            </a:r>
            <a:r>
              <a:rPr lang="nl-NL" dirty="0"/>
              <a:t> </a:t>
            </a:r>
            <a:r>
              <a:rPr lang="nl-NL" dirty="0" err="1"/>
              <a:t>urna</a:t>
            </a:r>
            <a:r>
              <a:rPr lang="nl-NL" dirty="0"/>
              <a:t> </a:t>
            </a:r>
            <a:r>
              <a:rPr lang="nl-NL" dirty="0" err="1"/>
              <a:t>mollis</a:t>
            </a:r>
            <a:r>
              <a:rPr lang="nl-NL" dirty="0"/>
              <a:t> </a:t>
            </a:r>
            <a:r>
              <a:rPr lang="nl-NL" dirty="0" err="1"/>
              <a:t>ornare</a:t>
            </a:r>
            <a:r>
              <a:rPr lang="nl-NL" dirty="0"/>
              <a:t> vel </a:t>
            </a:r>
            <a:r>
              <a:rPr lang="nl-NL" dirty="0" err="1"/>
              <a:t>eu</a:t>
            </a:r>
            <a:r>
              <a:rPr lang="nl-NL" dirty="0"/>
              <a:t> </a:t>
            </a:r>
            <a:r>
              <a:rPr lang="nl-NL" dirty="0" err="1"/>
              <a:t>leo</a:t>
            </a:r>
            <a:r>
              <a:rPr lang="nl-NL" dirty="0"/>
              <a:t>. </a:t>
            </a:r>
            <a:r>
              <a:rPr lang="nl-NL" dirty="0" err="1"/>
              <a:t>Aenean</a:t>
            </a:r>
            <a:r>
              <a:rPr lang="nl-NL" dirty="0"/>
              <a:t> </a:t>
            </a:r>
            <a:r>
              <a:rPr lang="nl-NL" dirty="0" err="1"/>
              <a:t>lacinia</a:t>
            </a:r>
            <a:r>
              <a:rPr lang="nl-NL" dirty="0"/>
              <a:t> </a:t>
            </a:r>
            <a:r>
              <a:rPr lang="nl-NL" dirty="0" err="1"/>
              <a:t>bibendum</a:t>
            </a:r>
            <a:r>
              <a:rPr lang="nl-NL" dirty="0"/>
              <a:t> </a:t>
            </a:r>
            <a:r>
              <a:rPr lang="nl-NL" dirty="0" err="1"/>
              <a:t>nulla</a:t>
            </a:r>
            <a:r>
              <a:rPr lang="nl-NL" dirty="0"/>
              <a:t> </a:t>
            </a:r>
            <a:r>
              <a:rPr lang="nl-NL" dirty="0" err="1"/>
              <a:t>sed</a:t>
            </a:r>
            <a:r>
              <a:rPr lang="nl-NL" dirty="0"/>
              <a:t> </a:t>
            </a:r>
            <a:r>
              <a:rPr lang="nl-NL" dirty="0" err="1"/>
              <a:t>consectetur</a:t>
            </a:r>
            <a:r>
              <a:rPr lang="nl-NL" dirty="0"/>
              <a:t>.</a:t>
            </a:r>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850678" y="625475"/>
            <a:ext cx="1621596" cy="1749617"/>
          </a:xfrm>
          <a:prstGeom prst="rect">
            <a:avLst/>
          </a:prstGeom>
        </p:spPr>
      </p:pic>
      <p:sp>
        <p:nvSpPr>
          <p:cNvPr id="3" name="Tijdelijke aanduiding voor tekst 2">
            <a:extLst>
              <a:ext uri="{FF2B5EF4-FFF2-40B4-BE49-F238E27FC236}">
                <a16:creationId xmlns:a16="http://schemas.microsoft.com/office/drawing/2014/main" id="{B3379F2F-8693-4AC1-8C9E-79BA6093A2C8}"/>
              </a:ext>
            </a:extLst>
          </p:cNvPr>
          <p:cNvSpPr>
            <a:spLocks noGrp="1"/>
          </p:cNvSpPr>
          <p:nvPr>
            <p:ph type="body" sz="quarter" idx="10" hasCustomPrompt="1"/>
          </p:nvPr>
        </p:nvSpPr>
        <p:spPr>
          <a:xfrm>
            <a:off x="2133600" y="6904433"/>
            <a:ext cx="14090650" cy="3165080"/>
          </a:xfrm>
        </p:spPr>
        <p:txBody>
          <a:bodyPr lIns="0" tIns="0" rIns="0" bIns="0"/>
          <a:lstStyle>
            <a:lvl1pPr>
              <a:lnSpc>
                <a:spcPct val="110000"/>
              </a:lnSpc>
              <a:defRPr/>
            </a:lvl1pPr>
          </a:lstStyle>
          <a:p>
            <a:pPr lvl="0"/>
            <a:r>
              <a:rPr lang="nl-NL" dirty="0"/>
              <a:t>Hier is ruimte voor iets meer tekst. Maar gooi dia’s niet te vol! Vestibulum </a:t>
            </a:r>
            <a:r>
              <a:rPr lang="nl-NL" dirty="0" err="1"/>
              <a:t>id</a:t>
            </a:r>
            <a:r>
              <a:rPr lang="nl-NL" dirty="0"/>
              <a:t> </a:t>
            </a:r>
            <a:r>
              <a:rPr lang="nl-NL" dirty="0" err="1"/>
              <a:t>ligula</a:t>
            </a:r>
            <a:r>
              <a:rPr lang="nl-NL" dirty="0"/>
              <a:t> </a:t>
            </a:r>
            <a:r>
              <a:rPr lang="nl-NL" dirty="0" err="1"/>
              <a:t>porta</a:t>
            </a:r>
            <a:r>
              <a:rPr lang="nl-NL" dirty="0"/>
              <a:t> </a:t>
            </a:r>
            <a:r>
              <a:rPr lang="nl-NL" dirty="0" err="1"/>
              <a:t>felis</a:t>
            </a:r>
            <a:r>
              <a:rPr lang="nl-NL" dirty="0"/>
              <a:t> </a:t>
            </a:r>
            <a:r>
              <a:rPr lang="nl-NL" dirty="0" err="1"/>
              <a:t>euismod</a:t>
            </a:r>
            <a:r>
              <a:rPr lang="nl-NL" dirty="0"/>
              <a:t> semper. Duis </a:t>
            </a:r>
            <a:r>
              <a:rPr lang="nl-NL" dirty="0" err="1"/>
              <a:t>mollis</a:t>
            </a:r>
            <a:r>
              <a:rPr lang="nl-NL" dirty="0"/>
              <a:t>, </a:t>
            </a:r>
            <a:r>
              <a:rPr lang="nl-NL" dirty="0" err="1"/>
              <a:t>est</a:t>
            </a:r>
            <a:r>
              <a:rPr lang="nl-NL" dirty="0"/>
              <a:t> non commodo </a:t>
            </a:r>
            <a:r>
              <a:rPr lang="nl-NL" dirty="0" err="1"/>
              <a:t>luctus</a:t>
            </a:r>
            <a:r>
              <a:rPr lang="nl-NL" dirty="0"/>
              <a:t>, </a:t>
            </a:r>
            <a:r>
              <a:rPr lang="nl-NL" dirty="0" err="1"/>
              <a:t>nisi</a:t>
            </a:r>
            <a:r>
              <a:rPr lang="nl-NL" dirty="0"/>
              <a:t> </a:t>
            </a:r>
            <a:r>
              <a:rPr lang="nl-NL" dirty="0" err="1"/>
              <a:t>erat</a:t>
            </a:r>
            <a:r>
              <a:rPr lang="nl-NL" dirty="0"/>
              <a:t> </a:t>
            </a:r>
            <a:r>
              <a:rPr lang="nl-NL" dirty="0" err="1"/>
              <a:t>porttitor</a:t>
            </a:r>
            <a:r>
              <a:rPr lang="nl-NL" dirty="0"/>
              <a:t>.</a:t>
            </a:r>
          </a:p>
        </p:txBody>
      </p:sp>
      <p:cxnSp>
        <p:nvCxnSpPr>
          <p:cNvPr id="10" name="Rechte verbindingslijn 9">
            <a:extLst>
              <a:ext uri="{FF2B5EF4-FFF2-40B4-BE49-F238E27FC236}">
                <a16:creationId xmlns:a16="http://schemas.microsoft.com/office/drawing/2014/main" id="{F86E4234-63B7-4806-A884-2ED1787AB2E2}"/>
              </a:ext>
            </a:extLst>
          </p:cNvPr>
          <p:cNvCxnSpPr/>
          <p:nvPr userDrawn="1"/>
        </p:nvCxnSpPr>
        <p:spPr>
          <a:xfrm>
            <a:off x="2133600" y="1250950"/>
            <a:ext cx="1409065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95507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tekstdia - foto links">
    <p:bg>
      <p:bgPr>
        <a:solidFill>
          <a:schemeClr val="bg1"/>
        </a:solidFill>
        <a:effectLst/>
      </p:bgPr>
    </p:bg>
    <p:spTree>
      <p:nvGrpSpPr>
        <p:cNvPr id="1" name=""/>
        <p:cNvGrpSpPr/>
        <p:nvPr/>
      </p:nvGrpSpPr>
      <p:grpSpPr>
        <a:xfrm>
          <a:off x="0" y="0"/>
          <a:ext cx="0" cy="0"/>
          <a:chOff x="0" y="0"/>
          <a:chExt cx="0" cy="0"/>
        </a:xfrm>
      </p:grpSpPr>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sp>
        <p:nvSpPr>
          <p:cNvPr id="8" name="Titel 7">
            <a:extLst>
              <a:ext uri="{FF2B5EF4-FFF2-40B4-BE49-F238E27FC236}">
                <a16:creationId xmlns:a16="http://schemas.microsoft.com/office/drawing/2014/main" id="{A6549EBD-F448-487D-A98C-FF861585E5BE}"/>
              </a:ext>
            </a:extLst>
          </p:cNvPr>
          <p:cNvSpPr>
            <a:spLocks noGrp="1"/>
          </p:cNvSpPr>
          <p:nvPr>
            <p:ph type="title" hasCustomPrompt="1"/>
          </p:nvPr>
        </p:nvSpPr>
        <p:spPr>
          <a:xfrm>
            <a:off x="10920413" y="2929026"/>
            <a:ext cx="7913687" cy="1904483"/>
          </a:xfrm>
        </p:spPr>
        <p:txBody>
          <a:bodyPr wrap="square" lIns="0" tIns="0" rIns="0" bIns="612000" anchor="t" anchorCtr="0">
            <a:spAutoFit/>
          </a:bodyPr>
          <a:lstStyle>
            <a:lvl1pPr algn="l">
              <a:lnSpc>
                <a:spcPct val="95000"/>
              </a:lnSpc>
              <a:defRPr sz="4400" spc="-100" baseline="0"/>
            </a:lvl1pPr>
          </a:lstStyle>
          <a:p>
            <a:r>
              <a:rPr lang="nl-NL" dirty="0"/>
              <a:t>Dit is een tussenkopje op een dia met een foto er naast. </a:t>
            </a:r>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850678" y="625475"/>
            <a:ext cx="1621596" cy="1749617"/>
          </a:xfrm>
          <a:prstGeom prst="rect">
            <a:avLst/>
          </a:prstGeom>
        </p:spPr>
      </p:pic>
      <p:sp>
        <p:nvSpPr>
          <p:cNvPr id="3" name="Tijdelijke aanduiding voor tekst 2">
            <a:extLst>
              <a:ext uri="{FF2B5EF4-FFF2-40B4-BE49-F238E27FC236}">
                <a16:creationId xmlns:a16="http://schemas.microsoft.com/office/drawing/2014/main" id="{B3379F2F-8693-4AC1-8C9E-79BA6093A2C8}"/>
              </a:ext>
            </a:extLst>
          </p:cNvPr>
          <p:cNvSpPr>
            <a:spLocks noGrp="1"/>
          </p:cNvSpPr>
          <p:nvPr>
            <p:ph type="body" sz="quarter" idx="10" hasCustomPrompt="1"/>
          </p:nvPr>
        </p:nvSpPr>
        <p:spPr>
          <a:xfrm>
            <a:off x="10920412" y="4833509"/>
            <a:ext cx="7913688" cy="5236004"/>
          </a:xfrm>
        </p:spPr>
        <p:txBody>
          <a:bodyPr lIns="0" tIns="0" rIns="0" bIns="0">
            <a:normAutofit/>
          </a:bodyPr>
          <a:lstStyle>
            <a:lvl1pPr>
              <a:lnSpc>
                <a:spcPct val="110000"/>
              </a:lnSpc>
              <a:defRPr sz="4000"/>
            </a:lvl1pPr>
          </a:lstStyle>
          <a:p>
            <a:pPr lvl="0"/>
            <a:r>
              <a:rPr lang="nl-NL" dirty="0"/>
              <a:t>Hier is ruimte voor iets meer tekst. Maar gooi dia’s niet te vol! Vestibulum </a:t>
            </a:r>
            <a:r>
              <a:rPr lang="nl-NL" dirty="0" err="1"/>
              <a:t>id</a:t>
            </a:r>
            <a:r>
              <a:rPr lang="nl-NL" dirty="0"/>
              <a:t> </a:t>
            </a:r>
            <a:r>
              <a:rPr lang="nl-NL" dirty="0" err="1"/>
              <a:t>ligula</a:t>
            </a:r>
            <a:r>
              <a:rPr lang="nl-NL" dirty="0"/>
              <a:t> </a:t>
            </a:r>
            <a:r>
              <a:rPr lang="nl-NL" dirty="0" err="1"/>
              <a:t>porta</a:t>
            </a:r>
            <a:r>
              <a:rPr lang="nl-NL" dirty="0"/>
              <a:t> </a:t>
            </a:r>
            <a:r>
              <a:rPr lang="nl-NL" dirty="0" err="1"/>
              <a:t>felis</a:t>
            </a:r>
            <a:r>
              <a:rPr lang="nl-NL" dirty="0"/>
              <a:t> </a:t>
            </a:r>
            <a:r>
              <a:rPr lang="nl-NL" dirty="0" err="1"/>
              <a:t>euismod</a:t>
            </a:r>
            <a:r>
              <a:rPr lang="nl-NL" dirty="0"/>
              <a:t> semper. Duis </a:t>
            </a:r>
            <a:r>
              <a:rPr lang="nl-NL" dirty="0" err="1"/>
              <a:t>mollis</a:t>
            </a:r>
            <a:r>
              <a:rPr lang="nl-NL" dirty="0"/>
              <a:t>, </a:t>
            </a:r>
            <a:r>
              <a:rPr lang="nl-NL" dirty="0" err="1"/>
              <a:t>est</a:t>
            </a:r>
            <a:r>
              <a:rPr lang="nl-NL" dirty="0"/>
              <a:t> non commodo </a:t>
            </a:r>
            <a:r>
              <a:rPr lang="nl-NL" dirty="0" err="1"/>
              <a:t>luctus</a:t>
            </a:r>
            <a:r>
              <a:rPr lang="nl-NL" dirty="0"/>
              <a:t>, </a:t>
            </a:r>
            <a:r>
              <a:rPr lang="nl-NL" dirty="0" err="1"/>
              <a:t>nisi</a:t>
            </a:r>
            <a:r>
              <a:rPr lang="nl-NL" dirty="0"/>
              <a:t> </a:t>
            </a:r>
            <a:r>
              <a:rPr lang="nl-NL" dirty="0" err="1"/>
              <a:t>erat</a:t>
            </a:r>
            <a:r>
              <a:rPr lang="nl-NL" dirty="0"/>
              <a:t> </a:t>
            </a:r>
            <a:r>
              <a:rPr lang="nl-NL" dirty="0" err="1"/>
              <a:t>porttitor</a:t>
            </a:r>
            <a:r>
              <a:rPr lang="nl-NL" dirty="0"/>
              <a:t> </a:t>
            </a:r>
            <a:r>
              <a:rPr lang="nl-NL" dirty="0" err="1"/>
              <a:t>ligula</a:t>
            </a:r>
            <a:r>
              <a:rPr lang="nl-NL" dirty="0"/>
              <a:t>.</a:t>
            </a:r>
          </a:p>
        </p:txBody>
      </p:sp>
      <p:cxnSp>
        <p:nvCxnSpPr>
          <p:cNvPr id="10" name="Rechte verbindingslijn 9">
            <a:extLst>
              <a:ext uri="{FF2B5EF4-FFF2-40B4-BE49-F238E27FC236}">
                <a16:creationId xmlns:a16="http://schemas.microsoft.com/office/drawing/2014/main" id="{F86E4234-63B7-4806-A884-2ED1787AB2E2}"/>
              </a:ext>
            </a:extLst>
          </p:cNvPr>
          <p:cNvCxnSpPr>
            <a:cxnSpLocks/>
          </p:cNvCxnSpPr>
          <p:nvPr userDrawn="1"/>
        </p:nvCxnSpPr>
        <p:spPr>
          <a:xfrm>
            <a:off x="10920413" y="1250950"/>
            <a:ext cx="615950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ijdelijke aanduiding voor afbeelding 5">
            <a:extLst>
              <a:ext uri="{FF2B5EF4-FFF2-40B4-BE49-F238E27FC236}">
                <a16:creationId xmlns:a16="http://schemas.microsoft.com/office/drawing/2014/main" id="{E5C5913C-447A-4C2F-9AE3-054E94EF4A85}"/>
              </a:ext>
            </a:extLst>
          </p:cNvPr>
          <p:cNvSpPr>
            <a:spLocks noGrp="1"/>
          </p:cNvSpPr>
          <p:nvPr>
            <p:ph type="pic" sz="quarter" idx="11"/>
          </p:nvPr>
        </p:nvSpPr>
        <p:spPr>
          <a:xfrm>
            <a:off x="615950" y="625475"/>
            <a:ext cx="9115425" cy="10058400"/>
          </a:xfrm>
          <a:pattFill prst="lgCheck">
            <a:fgClr>
              <a:schemeClr val="bg1">
                <a:lumMod val="85000"/>
              </a:schemeClr>
            </a:fgClr>
            <a:bgClr>
              <a:schemeClr val="bg1"/>
            </a:bgClr>
          </a:pattFill>
        </p:spPr>
        <p:txBody>
          <a:bodyPr/>
          <a:lstStyle/>
          <a:p>
            <a:r>
              <a:rPr lang="nl-NL"/>
              <a:t>Klik op het pictogram als u een afbeelding wilt toevoegen</a:t>
            </a:r>
          </a:p>
        </p:txBody>
      </p:sp>
    </p:spTree>
    <p:extLst>
      <p:ext uri="{BB962C8B-B14F-4D97-AF65-F5344CB8AC3E}">
        <p14:creationId xmlns:p14="http://schemas.microsoft.com/office/powerpoint/2010/main" val="16351433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fotodia - bijschrift rechts">
    <p:bg>
      <p:bgPr>
        <a:solidFill>
          <a:schemeClr val="accent1"/>
        </a:solidFill>
        <a:effectLst/>
      </p:bgPr>
    </p:bg>
    <p:spTree>
      <p:nvGrpSpPr>
        <p:cNvPr id="1" name=""/>
        <p:cNvGrpSpPr/>
        <p:nvPr/>
      </p:nvGrpSpPr>
      <p:grpSpPr>
        <a:xfrm>
          <a:off x="0" y="0"/>
          <a:ext cx="0" cy="0"/>
          <a:chOff x="0" y="0"/>
          <a:chExt cx="0" cy="0"/>
        </a:xfrm>
      </p:grpSpPr>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7850678" y="628343"/>
            <a:ext cx="1621596" cy="1743880"/>
          </a:xfrm>
          <a:prstGeom prst="rect">
            <a:avLst/>
          </a:prstGeom>
        </p:spPr>
      </p:pic>
      <p:sp>
        <p:nvSpPr>
          <p:cNvPr id="3" name="Tijdelijke aanduiding voor tekst 2">
            <a:extLst>
              <a:ext uri="{FF2B5EF4-FFF2-40B4-BE49-F238E27FC236}">
                <a16:creationId xmlns:a16="http://schemas.microsoft.com/office/drawing/2014/main" id="{B3379F2F-8693-4AC1-8C9E-79BA6093A2C8}"/>
              </a:ext>
            </a:extLst>
          </p:cNvPr>
          <p:cNvSpPr>
            <a:spLocks noGrp="1"/>
          </p:cNvSpPr>
          <p:nvPr>
            <p:ph type="body" sz="quarter" idx="10" hasCustomPrompt="1"/>
          </p:nvPr>
        </p:nvSpPr>
        <p:spPr>
          <a:xfrm>
            <a:off x="10372727" y="629525"/>
            <a:ext cx="6707186" cy="1286891"/>
          </a:xfrm>
        </p:spPr>
        <p:txBody>
          <a:bodyPr wrap="square" lIns="0" tIns="0" rIns="0" bIns="0">
            <a:spAutoFit/>
          </a:bodyPr>
          <a:lstStyle>
            <a:lvl1pPr>
              <a:lnSpc>
                <a:spcPct val="110000"/>
              </a:lnSpc>
              <a:defRPr sz="2600" b="1">
                <a:solidFill>
                  <a:schemeClr val="bg1"/>
                </a:solidFill>
              </a:defRPr>
            </a:lvl1pPr>
          </a:lstStyle>
          <a:p>
            <a:pPr lvl="0"/>
            <a:r>
              <a:rPr lang="nl-NL" dirty="0"/>
              <a:t>Fotografie collages zijn ingekaderd en voorzien van een achtergrondkleur. </a:t>
            </a:r>
          </a:p>
          <a:p>
            <a:pPr lvl="0"/>
            <a:r>
              <a:rPr lang="nl-NL" dirty="0"/>
              <a:t>Er is hier ruimte voor een bijschrift.</a:t>
            </a:r>
          </a:p>
        </p:txBody>
      </p:sp>
      <p:sp>
        <p:nvSpPr>
          <p:cNvPr id="6" name="Tijdelijke aanduiding voor afbeelding 5">
            <a:extLst>
              <a:ext uri="{FF2B5EF4-FFF2-40B4-BE49-F238E27FC236}">
                <a16:creationId xmlns:a16="http://schemas.microsoft.com/office/drawing/2014/main" id="{E5C5913C-447A-4C2F-9AE3-054E94EF4A85}"/>
              </a:ext>
            </a:extLst>
          </p:cNvPr>
          <p:cNvSpPr>
            <a:spLocks noGrp="1"/>
          </p:cNvSpPr>
          <p:nvPr>
            <p:ph type="pic" sz="quarter" idx="11"/>
          </p:nvPr>
        </p:nvSpPr>
        <p:spPr>
          <a:xfrm>
            <a:off x="615950" y="625475"/>
            <a:ext cx="9115425" cy="10058400"/>
          </a:xfrm>
          <a:pattFill prst="lgCheck">
            <a:fgClr>
              <a:schemeClr val="bg1">
                <a:lumMod val="85000"/>
              </a:schemeClr>
            </a:fgClr>
            <a:bgClr>
              <a:schemeClr val="bg1"/>
            </a:bgClr>
          </a:pattFill>
        </p:spPr>
        <p:txBody>
          <a:bodyPr/>
          <a:lstStyle/>
          <a:p>
            <a:r>
              <a:rPr lang="nl-NL"/>
              <a:t>Klik op het pictogram als u een afbeelding wilt toevoegen</a:t>
            </a:r>
          </a:p>
        </p:txBody>
      </p:sp>
      <p:sp>
        <p:nvSpPr>
          <p:cNvPr id="5" name="Tijdelijke aanduiding voor afbeelding 4">
            <a:extLst>
              <a:ext uri="{FF2B5EF4-FFF2-40B4-BE49-F238E27FC236}">
                <a16:creationId xmlns:a16="http://schemas.microsoft.com/office/drawing/2014/main" id="{F4CB29D2-7617-4446-9707-3202D8B53540}"/>
              </a:ext>
            </a:extLst>
          </p:cNvPr>
          <p:cNvSpPr>
            <a:spLocks noGrp="1"/>
          </p:cNvSpPr>
          <p:nvPr>
            <p:ph type="pic" sz="quarter" idx="12"/>
          </p:nvPr>
        </p:nvSpPr>
        <p:spPr>
          <a:xfrm>
            <a:off x="10372725" y="3457575"/>
            <a:ext cx="6707186" cy="7221538"/>
          </a:xfrm>
          <a:pattFill prst="lgCheck">
            <a:fgClr>
              <a:schemeClr val="bg1">
                <a:lumMod val="85000"/>
              </a:schemeClr>
            </a:fgClr>
            <a:bgClr>
              <a:schemeClr val="bg1"/>
            </a:bgClr>
          </a:pattFill>
        </p:spPr>
        <p:txBody>
          <a:bodyPr/>
          <a:lstStyle/>
          <a:p>
            <a:r>
              <a:rPr lang="nl-NL"/>
              <a:t>Klik op het pictogram als u een afbeelding wilt toevoegen</a:t>
            </a:r>
          </a:p>
        </p:txBody>
      </p:sp>
    </p:spTree>
    <p:extLst>
      <p:ext uri="{BB962C8B-B14F-4D97-AF65-F5344CB8AC3E}">
        <p14:creationId xmlns:p14="http://schemas.microsoft.com/office/powerpoint/2010/main" val="45741191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fotodia - bijschrift rechts">
    <p:bg>
      <p:bgPr>
        <a:solidFill>
          <a:schemeClr val="accent3"/>
        </a:solidFill>
        <a:effectLst/>
      </p:bgPr>
    </p:bg>
    <p:spTree>
      <p:nvGrpSpPr>
        <p:cNvPr id="1" name=""/>
        <p:cNvGrpSpPr/>
        <p:nvPr/>
      </p:nvGrpSpPr>
      <p:grpSpPr>
        <a:xfrm>
          <a:off x="0" y="0"/>
          <a:ext cx="0" cy="0"/>
          <a:chOff x="0" y="0"/>
          <a:chExt cx="0" cy="0"/>
        </a:xfrm>
      </p:grpSpPr>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7850678" y="628343"/>
            <a:ext cx="1621596" cy="1743880"/>
          </a:xfrm>
          <a:prstGeom prst="rect">
            <a:avLst/>
          </a:prstGeom>
        </p:spPr>
      </p:pic>
      <p:sp>
        <p:nvSpPr>
          <p:cNvPr id="3" name="Tijdelijke aanduiding voor tekst 2">
            <a:extLst>
              <a:ext uri="{FF2B5EF4-FFF2-40B4-BE49-F238E27FC236}">
                <a16:creationId xmlns:a16="http://schemas.microsoft.com/office/drawing/2014/main" id="{B3379F2F-8693-4AC1-8C9E-79BA6093A2C8}"/>
              </a:ext>
            </a:extLst>
          </p:cNvPr>
          <p:cNvSpPr>
            <a:spLocks noGrp="1"/>
          </p:cNvSpPr>
          <p:nvPr>
            <p:ph type="body" sz="quarter" idx="10" hasCustomPrompt="1"/>
          </p:nvPr>
        </p:nvSpPr>
        <p:spPr>
          <a:xfrm>
            <a:off x="10372727" y="629525"/>
            <a:ext cx="6707186" cy="1286891"/>
          </a:xfrm>
        </p:spPr>
        <p:txBody>
          <a:bodyPr wrap="square" lIns="0" tIns="0" rIns="0" bIns="0">
            <a:spAutoFit/>
          </a:bodyPr>
          <a:lstStyle>
            <a:lvl1pPr>
              <a:lnSpc>
                <a:spcPct val="110000"/>
              </a:lnSpc>
              <a:defRPr sz="2600" b="1">
                <a:solidFill>
                  <a:schemeClr val="bg1"/>
                </a:solidFill>
              </a:defRPr>
            </a:lvl1pPr>
          </a:lstStyle>
          <a:p>
            <a:pPr lvl="0"/>
            <a:r>
              <a:rPr lang="nl-NL" dirty="0"/>
              <a:t>Fotografie collages zijn ingekaderd en voorzien van een achtergrondkleur. </a:t>
            </a:r>
          </a:p>
          <a:p>
            <a:pPr lvl="0"/>
            <a:r>
              <a:rPr lang="nl-NL" dirty="0"/>
              <a:t>Er is hier ruimte voor een bijschrift.</a:t>
            </a:r>
          </a:p>
        </p:txBody>
      </p:sp>
      <p:sp>
        <p:nvSpPr>
          <p:cNvPr id="6" name="Tijdelijke aanduiding voor afbeelding 5">
            <a:extLst>
              <a:ext uri="{FF2B5EF4-FFF2-40B4-BE49-F238E27FC236}">
                <a16:creationId xmlns:a16="http://schemas.microsoft.com/office/drawing/2014/main" id="{E5C5913C-447A-4C2F-9AE3-054E94EF4A85}"/>
              </a:ext>
            </a:extLst>
          </p:cNvPr>
          <p:cNvSpPr>
            <a:spLocks noGrp="1"/>
          </p:cNvSpPr>
          <p:nvPr>
            <p:ph type="pic" sz="quarter" idx="11"/>
          </p:nvPr>
        </p:nvSpPr>
        <p:spPr>
          <a:xfrm>
            <a:off x="615950" y="625475"/>
            <a:ext cx="9115425" cy="10058400"/>
          </a:xfrm>
          <a:pattFill prst="lgCheck">
            <a:fgClr>
              <a:schemeClr val="bg1">
                <a:lumMod val="85000"/>
              </a:schemeClr>
            </a:fgClr>
            <a:bgClr>
              <a:schemeClr val="bg1"/>
            </a:bgClr>
          </a:pattFill>
        </p:spPr>
        <p:txBody>
          <a:bodyPr/>
          <a:lstStyle/>
          <a:p>
            <a:r>
              <a:rPr lang="nl-NL"/>
              <a:t>Klik op het pictogram als u een afbeelding wilt toevoegen</a:t>
            </a:r>
          </a:p>
        </p:txBody>
      </p:sp>
      <p:sp>
        <p:nvSpPr>
          <p:cNvPr id="5" name="Tijdelijke aanduiding voor afbeelding 4">
            <a:extLst>
              <a:ext uri="{FF2B5EF4-FFF2-40B4-BE49-F238E27FC236}">
                <a16:creationId xmlns:a16="http://schemas.microsoft.com/office/drawing/2014/main" id="{F4CB29D2-7617-4446-9707-3202D8B53540}"/>
              </a:ext>
            </a:extLst>
          </p:cNvPr>
          <p:cNvSpPr>
            <a:spLocks noGrp="1"/>
          </p:cNvSpPr>
          <p:nvPr>
            <p:ph type="pic" sz="quarter" idx="12"/>
          </p:nvPr>
        </p:nvSpPr>
        <p:spPr>
          <a:xfrm>
            <a:off x="10372725" y="3457575"/>
            <a:ext cx="6707186" cy="7221538"/>
          </a:xfrm>
          <a:pattFill prst="lgCheck">
            <a:fgClr>
              <a:schemeClr val="bg1">
                <a:lumMod val="85000"/>
              </a:schemeClr>
            </a:fgClr>
            <a:bgClr>
              <a:schemeClr val="bg1"/>
            </a:bgClr>
          </a:pattFill>
        </p:spPr>
        <p:txBody>
          <a:bodyPr/>
          <a:lstStyle/>
          <a:p>
            <a:r>
              <a:rPr lang="nl-NL"/>
              <a:t>Klik op het pictogram als u een afbeelding wilt toevoegen</a:t>
            </a:r>
          </a:p>
        </p:txBody>
      </p:sp>
    </p:spTree>
    <p:extLst>
      <p:ext uri="{BB962C8B-B14F-4D97-AF65-F5344CB8AC3E}">
        <p14:creationId xmlns:p14="http://schemas.microsoft.com/office/powerpoint/2010/main" val="315017518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2_fotodia - bijschrift rechts">
    <p:bg>
      <p:bgPr>
        <a:solidFill>
          <a:schemeClr val="tx2"/>
        </a:solidFill>
        <a:effectLst/>
      </p:bgPr>
    </p:bg>
    <p:spTree>
      <p:nvGrpSpPr>
        <p:cNvPr id="1" name=""/>
        <p:cNvGrpSpPr/>
        <p:nvPr/>
      </p:nvGrpSpPr>
      <p:grpSpPr>
        <a:xfrm>
          <a:off x="0" y="0"/>
          <a:ext cx="0" cy="0"/>
          <a:chOff x="0" y="0"/>
          <a:chExt cx="0" cy="0"/>
        </a:xfrm>
      </p:grpSpPr>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7850678" y="628343"/>
            <a:ext cx="1621596" cy="1743880"/>
          </a:xfrm>
          <a:prstGeom prst="rect">
            <a:avLst/>
          </a:prstGeom>
        </p:spPr>
      </p:pic>
      <p:sp>
        <p:nvSpPr>
          <p:cNvPr id="3" name="Tijdelijke aanduiding voor tekst 2">
            <a:extLst>
              <a:ext uri="{FF2B5EF4-FFF2-40B4-BE49-F238E27FC236}">
                <a16:creationId xmlns:a16="http://schemas.microsoft.com/office/drawing/2014/main" id="{B3379F2F-8693-4AC1-8C9E-79BA6093A2C8}"/>
              </a:ext>
            </a:extLst>
          </p:cNvPr>
          <p:cNvSpPr>
            <a:spLocks noGrp="1"/>
          </p:cNvSpPr>
          <p:nvPr>
            <p:ph type="body" sz="quarter" idx="10" hasCustomPrompt="1"/>
          </p:nvPr>
        </p:nvSpPr>
        <p:spPr>
          <a:xfrm>
            <a:off x="10372727" y="629525"/>
            <a:ext cx="6707186" cy="1286891"/>
          </a:xfrm>
        </p:spPr>
        <p:txBody>
          <a:bodyPr wrap="square" lIns="0" tIns="0" rIns="0" bIns="0">
            <a:spAutoFit/>
          </a:bodyPr>
          <a:lstStyle>
            <a:lvl1pPr>
              <a:lnSpc>
                <a:spcPct val="110000"/>
              </a:lnSpc>
              <a:defRPr sz="2600" b="1">
                <a:solidFill>
                  <a:schemeClr val="bg1"/>
                </a:solidFill>
              </a:defRPr>
            </a:lvl1pPr>
          </a:lstStyle>
          <a:p>
            <a:pPr lvl="0"/>
            <a:r>
              <a:rPr lang="nl-NL" dirty="0"/>
              <a:t>Fotografie collages zijn ingekaderd en voorzien van een achtergrondkleur. </a:t>
            </a:r>
          </a:p>
          <a:p>
            <a:pPr lvl="0"/>
            <a:r>
              <a:rPr lang="nl-NL" dirty="0"/>
              <a:t>Er is hier ruimte voor een bijschrift.</a:t>
            </a:r>
          </a:p>
        </p:txBody>
      </p:sp>
      <p:sp>
        <p:nvSpPr>
          <p:cNvPr id="6" name="Tijdelijke aanduiding voor afbeelding 5">
            <a:extLst>
              <a:ext uri="{FF2B5EF4-FFF2-40B4-BE49-F238E27FC236}">
                <a16:creationId xmlns:a16="http://schemas.microsoft.com/office/drawing/2014/main" id="{E5C5913C-447A-4C2F-9AE3-054E94EF4A85}"/>
              </a:ext>
            </a:extLst>
          </p:cNvPr>
          <p:cNvSpPr>
            <a:spLocks noGrp="1"/>
          </p:cNvSpPr>
          <p:nvPr>
            <p:ph type="pic" sz="quarter" idx="11"/>
          </p:nvPr>
        </p:nvSpPr>
        <p:spPr>
          <a:xfrm>
            <a:off x="615950" y="625475"/>
            <a:ext cx="9115425" cy="10058400"/>
          </a:xfrm>
          <a:pattFill prst="lgCheck">
            <a:fgClr>
              <a:schemeClr val="bg1">
                <a:lumMod val="85000"/>
              </a:schemeClr>
            </a:fgClr>
            <a:bgClr>
              <a:schemeClr val="bg1"/>
            </a:bgClr>
          </a:pattFill>
        </p:spPr>
        <p:txBody>
          <a:bodyPr/>
          <a:lstStyle/>
          <a:p>
            <a:r>
              <a:rPr lang="nl-NL"/>
              <a:t>Klik op het pictogram als u een afbeelding wilt toevoegen</a:t>
            </a:r>
          </a:p>
        </p:txBody>
      </p:sp>
      <p:sp>
        <p:nvSpPr>
          <p:cNvPr id="5" name="Tijdelijke aanduiding voor afbeelding 4">
            <a:extLst>
              <a:ext uri="{FF2B5EF4-FFF2-40B4-BE49-F238E27FC236}">
                <a16:creationId xmlns:a16="http://schemas.microsoft.com/office/drawing/2014/main" id="{F4CB29D2-7617-4446-9707-3202D8B53540}"/>
              </a:ext>
            </a:extLst>
          </p:cNvPr>
          <p:cNvSpPr>
            <a:spLocks noGrp="1"/>
          </p:cNvSpPr>
          <p:nvPr>
            <p:ph type="pic" sz="quarter" idx="12"/>
          </p:nvPr>
        </p:nvSpPr>
        <p:spPr>
          <a:xfrm>
            <a:off x="10372725" y="3457575"/>
            <a:ext cx="6707186" cy="7221538"/>
          </a:xfrm>
          <a:pattFill prst="lgCheck">
            <a:fgClr>
              <a:schemeClr val="bg1">
                <a:lumMod val="85000"/>
              </a:schemeClr>
            </a:fgClr>
            <a:bgClr>
              <a:schemeClr val="bg1"/>
            </a:bgClr>
          </a:pattFill>
        </p:spPr>
        <p:txBody>
          <a:bodyPr/>
          <a:lstStyle/>
          <a:p>
            <a:r>
              <a:rPr lang="nl-NL"/>
              <a:t>Klik op het pictogram als u een afbeelding wilt toevoegen</a:t>
            </a:r>
          </a:p>
        </p:txBody>
      </p:sp>
    </p:spTree>
    <p:extLst>
      <p:ext uri="{BB962C8B-B14F-4D97-AF65-F5344CB8AC3E}">
        <p14:creationId xmlns:p14="http://schemas.microsoft.com/office/powerpoint/2010/main" val="234679822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fotodia - bijschrift links">
    <p:bg>
      <p:bgPr>
        <a:solidFill>
          <a:schemeClr val="accent1"/>
        </a:solidFill>
        <a:effectLst/>
      </p:bgPr>
    </p:bg>
    <p:spTree>
      <p:nvGrpSpPr>
        <p:cNvPr id="1" name=""/>
        <p:cNvGrpSpPr/>
        <p:nvPr/>
      </p:nvGrpSpPr>
      <p:grpSpPr>
        <a:xfrm>
          <a:off x="0" y="0"/>
          <a:ext cx="0" cy="0"/>
          <a:chOff x="0" y="0"/>
          <a:chExt cx="0" cy="0"/>
        </a:xfrm>
      </p:grpSpPr>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7850678" y="628343"/>
            <a:ext cx="1621596" cy="1743880"/>
          </a:xfrm>
          <a:prstGeom prst="rect">
            <a:avLst/>
          </a:prstGeom>
        </p:spPr>
      </p:pic>
      <p:sp>
        <p:nvSpPr>
          <p:cNvPr id="3" name="Tijdelijke aanduiding voor tekst 2">
            <a:extLst>
              <a:ext uri="{FF2B5EF4-FFF2-40B4-BE49-F238E27FC236}">
                <a16:creationId xmlns:a16="http://schemas.microsoft.com/office/drawing/2014/main" id="{B3379F2F-8693-4AC1-8C9E-79BA6093A2C8}"/>
              </a:ext>
            </a:extLst>
          </p:cNvPr>
          <p:cNvSpPr>
            <a:spLocks noGrp="1"/>
          </p:cNvSpPr>
          <p:nvPr>
            <p:ph type="body" sz="quarter" idx="10" hasCustomPrompt="1"/>
          </p:nvPr>
        </p:nvSpPr>
        <p:spPr>
          <a:xfrm>
            <a:off x="649514" y="629525"/>
            <a:ext cx="6760029" cy="1286891"/>
          </a:xfrm>
        </p:spPr>
        <p:txBody>
          <a:bodyPr wrap="square" lIns="0" tIns="0" rIns="0" bIns="0">
            <a:spAutoFit/>
          </a:bodyPr>
          <a:lstStyle>
            <a:lvl1pPr>
              <a:lnSpc>
                <a:spcPct val="110000"/>
              </a:lnSpc>
              <a:defRPr sz="2600" b="1">
                <a:solidFill>
                  <a:schemeClr val="bg1"/>
                </a:solidFill>
              </a:defRPr>
            </a:lvl1pPr>
          </a:lstStyle>
          <a:p>
            <a:pPr lvl="0"/>
            <a:r>
              <a:rPr lang="nl-NL" dirty="0"/>
              <a:t>Fotografie collages zijn ingekaderd en voorzien van een achtergrondkleur. </a:t>
            </a:r>
          </a:p>
          <a:p>
            <a:pPr lvl="0"/>
            <a:r>
              <a:rPr lang="nl-NL" dirty="0"/>
              <a:t>Er is hier ruimte voor een bijschrift.</a:t>
            </a:r>
          </a:p>
        </p:txBody>
      </p:sp>
      <p:sp>
        <p:nvSpPr>
          <p:cNvPr id="6" name="Tijdelijke aanduiding voor afbeelding 5">
            <a:extLst>
              <a:ext uri="{FF2B5EF4-FFF2-40B4-BE49-F238E27FC236}">
                <a16:creationId xmlns:a16="http://schemas.microsoft.com/office/drawing/2014/main" id="{E5C5913C-447A-4C2F-9AE3-054E94EF4A85}"/>
              </a:ext>
            </a:extLst>
          </p:cNvPr>
          <p:cNvSpPr>
            <a:spLocks noGrp="1"/>
          </p:cNvSpPr>
          <p:nvPr>
            <p:ph type="pic" sz="quarter" idx="11"/>
          </p:nvPr>
        </p:nvSpPr>
        <p:spPr>
          <a:xfrm>
            <a:off x="8070850" y="625475"/>
            <a:ext cx="9009062" cy="10058400"/>
          </a:xfrm>
          <a:pattFill prst="lgCheck">
            <a:fgClr>
              <a:schemeClr val="bg1">
                <a:lumMod val="85000"/>
              </a:schemeClr>
            </a:fgClr>
            <a:bgClr>
              <a:schemeClr val="bg1"/>
            </a:bgClr>
          </a:pattFill>
        </p:spPr>
        <p:txBody>
          <a:bodyPr/>
          <a:lstStyle/>
          <a:p>
            <a:r>
              <a:rPr lang="nl-NL"/>
              <a:t>Klik op het pictogram als u een afbeelding wilt toevoegen</a:t>
            </a:r>
          </a:p>
        </p:txBody>
      </p:sp>
      <p:sp>
        <p:nvSpPr>
          <p:cNvPr id="5" name="Tijdelijke aanduiding voor afbeelding 4">
            <a:extLst>
              <a:ext uri="{FF2B5EF4-FFF2-40B4-BE49-F238E27FC236}">
                <a16:creationId xmlns:a16="http://schemas.microsoft.com/office/drawing/2014/main" id="{F4CB29D2-7617-4446-9707-3202D8B53540}"/>
              </a:ext>
            </a:extLst>
          </p:cNvPr>
          <p:cNvSpPr>
            <a:spLocks noGrp="1"/>
          </p:cNvSpPr>
          <p:nvPr>
            <p:ph type="pic" sz="quarter" idx="12"/>
          </p:nvPr>
        </p:nvSpPr>
        <p:spPr>
          <a:xfrm>
            <a:off x="627742" y="3457575"/>
            <a:ext cx="6782707" cy="7221538"/>
          </a:xfrm>
          <a:pattFill prst="lgCheck">
            <a:fgClr>
              <a:schemeClr val="bg1">
                <a:lumMod val="85000"/>
              </a:schemeClr>
            </a:fgClr>
            <a:bgClr>
              <a:schemeClr val="bg1"/>
            </a:bgClr>
          </a:pattFill>
        </p:spPr>
        <p:txBody>
          <a:bodyPr/>
          <a:lstStyle/>
          <a:p>
            <a:r>
              <a:rPr lang="nl-NL"/>
              <a:t>Klik op het pictogram als u een afbeelding wilt toevoegen</a:t>
            </a:r>
          </a:p>
        </p:txBody>
      </p:sp>
    </p:spTree>
    <p:extLst>
      <p:ext uri="{BB962C8B-B14F-4D97-AF65-F5344CB8AC3E}">
        <p14:creationId xmlns:p14="http://schemas.microsoft.com/office/powerpoint/2010/main" val="200595432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1_fotodia - bijschrift links">
    <p:bg>
      <p:bgPr>
        <a:solidFill>
          <a:schemeClr val="accent5"/>
        </a:solidFill>
        <a:effectLst/>
      </p:bgPr>
    </p:bg>
    <p:spTree>
      <p:nvGrpSpPr>
        <p:cNvPr id="1" name=""/>
        <p:cNvGrpSpPr/>
        <p:nvPr/>
      </p:nvGrpSpPr>
      <p:grpSpPr>
        <a:xfrm>
          <a:off x="0" y="0"/>
          <a:ext cx="0" cy="0"/>
          <a:chOff x="0" y="0"/>
          <a:chExt cx="0" cy="0"/>
        </a:xfrm>
      </p:grpSpPr>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7850678" y="628343"/>
            <a:ext cx="1621596" cy="1743880"/>
          </a:xfrm>
          <a:prstGeom prst="rect">
            <a:avLst/>
          </a:prstGeom>
        </p:spPr>
      </p:pic>
      <p:sp>
        <p:nvSpPr>
          <p:cNvPr id="3" name="Tijdelijke aanduiding voor tekst 2">
            <a:extLst>
              <a:ext uri="{FF2B5EF4-FFF2-40B4-BE49-F238E27FC236}">
                <a16:creationId xmlns:a16="http://schemas.microsoft.com/office/drawing/2014/main" id="{B3379F2F-8693-4AC1-8C9E-79BA6093A2C8}"/>
              </a:ext>
            </a:extLst>
          </p:cNvPr>
          <p:cNvSpPr>
            <a:spLocks noGrp="1"/>
          </p:cNvSpPr>
          <p:nvPr>
            <p:ph type="body" sz="quarter" idx="10" hasCustomPrompt="1"/>
          </p:nvPr>
        </p:nvSpPr>
        <p:spPr>
          <a:xfrm>
            <a:off x="649514" y="629525"/>
            <a:ext cx="6760029" cy="1286891"/>
          </a:xfrm>
        </p:spPr>
        <p:txBody>
          <a:bodyPr wrap="square" lIns="0" tIns="0" rIns="0" bIns="0">
            <a:spAutoFit/>
          </a:bodyPr>
          <a:lstStyle>
            <a:lvl1pPr>
              <a:lnSpc>
                <a:spcPct val="110000"/>
              </a:lnSpc>
              <a:defRPr sz="2600" b="1">
                <a:solidFill>
                  <a:schemeClr val="bg1"/>
                </a:solidFill>
              </a:defRPr>
            </a:lvl1pPr>
          </a:lstStyle>
          <a:p>
            <a:pPr lvl="0"/>
            <a:r>
              <a:rPr lang="nl-NL" dirty="0"/>
              <a:t>Fotografie collages zijn ingekaderd en voorzien van een achtergrondkleur. </a:t>
            </a:r>
          </a:p>
          <a:p>
            <a:pPr lvl="0"/>
            <a:r>
              <a:rPr lang="nl-NL" dirty="0"/>
              <a:t>Er is hier ruimte voor een bijschrift.</a:t>
            </a:r>
          </a:p>
        </p:txBody>
      </p:sp>
      <p:sp>
        <p:nvSpPr>
          <p:cNvPr id="6" name="Tijdelijke aanduiding voor afbeelding 5">
            <a:extLst>
              <a:ext uri="{FF2B5EF4-FFF2-40B4-BE49-F238E27FC236}">
                <a16:creationId xmlns:a16="http://schemas.microsoft.com/office/drawing/2014/main" id="{E5C5913C-447A-4C2F-9AE3-054E94EF4A85}"/>
              </a:ext>
            </a:extLst>
          </p:cNvPr>
          <p:cNvSpPr>
            <a:spLocks noGrp="1"/>
          </p:cNvSpPr>
          <p:nvPr>
            <p:ph type="pic" sz="quarter" idx="11"/>
          </p:nvPr>
        </p:nvSpPr>
        <p:spPr>
          <a:xfrm>
            <a:off x="8070850" y="625475"/>
            <a:ext cx="9009062" cy="10058400"/>
          </a:xfrm>
          <a:pattFill prst="lgCheck">
            <a:fgClr>
              <a:schemeClr val="bg1">
                <a:lumMod val="85000"/>
              </a:schemeClr>
            </a:fgClr>
            <a:bgClr>
              <a:schemeClr val="bg1"/>
            </a:bgClr>
          </a:pattFill>
        </p:spPr>
        <p:txBody>
          <a:bodyPr/>
          <a:lstStyle/>
          <a:p>
            <a:r>
              <a:rPr lang="nl-NL"/>
              <a:t>Klik op het pictogram als u een afbeelding wilt toevoegen</a:t>
            </a:r>
          </a:p>
        </p:txBody>
      </p:sp>
      <p:sp>
        <p:nvSpPr>
          <p:cNvPr id="5" name="Tijdelijke aanduiding voor afbeelding 4">
            <a:extLst>
              <a:ext uri="{FF2B5EF4-FFF2-40B4-BE49-F238E27FC236}">
                <a16:creationId xmlns:a16="http://schemas.microsoft.com/office/drawing/2014/main" id="{F4CB29D2-7617-4446-9707-3202D8B53540}"/>
              </a:ext>
            </a:extLst>
          </p:cNvPr>
          <p:cNvSpPr>
            <a:spLocks noGrp="1"/>
          </p:cNvSpPr>
          <p:nvPr>
            <p:ph type="pic" sz="quarter" idx="12"/>
          </p:nvPr>
        </p:nvSpPr>
        <p:spPr>
          <a:xfrm>
            <a:off x="627742" y="3457575"/>
            <a:ext cx="6782707" cy="7221538"/>
          </a:xfrm>
          <a:pattFill prst="lgCheck">
            <a:fgClr>
              <a:schemeClr val="bg1">
                <a:lumMod val="85000"/>
              </a:schemeClr>
            </a:fgClr>
            <a:bgClr>
              <a:schemeClr val="bg1"/>
            </a:bgClr>
          </a:pattFill>
        </p:spPr>
        <p:txBody>
          <a:bodyPr/>
          <a:lstStyle/>
          <a:p>
            <a:r>
              <a:rPr lang="nl-NL"/>
              <a:t>Klik op het pictogram als u een afbeelding wilt toevoegen</a:t>
            </a:r>
          </a:p>
        </p:txBody>
      </p:sp>
    </p:spTree>
    <p:extLst>
      <p:ext uri="{BB962C8B-B14F-4D97-AF65-F5344CB8AC3E}">
        <p14:creationId xmlns:p14="http://schemas.microsoft.com/office/powerpoint/2010/main" val="12328090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2_fotodia - bijschrift links">
    <p:bg>
      <p:bgPr>
        <a:solidFill>
          <a:schemeClr val="accent2"/>
        </a:solidFill>
        <a:effectLst/>
      </p:bgPr>
    </p:bg>
    <p:spTree>
      <p:nvGrpSpPr>
        <p:cNvPr id="1" name=""/>
        <p:cNvGrpSpPr/>
        <p:nvPr/>
      </p:nvGrpSpPr>
      <p:grpSpPr>
        <a:xfrm>
          <a:off x="0" y="0"/>
          <a:ext cx="0" cy="0"/>
          <a:chOff x="0" y="0"/>
          <a:chExt cx="0" cy="0"/>
        </a:xfrm>
      </p:grpSpPr>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7850678" y="628343"/>
            <a:ext cx="1621596" cy="1743880"/>
          </a:xfrm>
          <a:prstGeom prst="rect">
            <a:avLst/>
          </a:prstGeom>
        </p:spPr>
      </p:pic>
      <p:sp>
        <p:nvSpPr>
          <p:cNvPr id="3" name="Tijdelijke aanduiding voor tekst 2">
            <a:extLst>
              <a:ext uri="{FF2B5EF4-FFF2-40B4-BE49-F238E27FC236}">
                <a16:creationId xmlns:a16="http://schemas.microsoft.com/office/drawing/2014/main" id="{B3379F2F-8693-4AC1-8C9E-79BA6093A2C8}"/>
              </a:ext>
            </a:extLst>
          </p:cNvPr>
          <p:cNvSpPr>
            <a:spLocks noGrp="1"/>
          </p:cNvSpPr>
          <p:nvPr>
            <p:ph type="body" sz="quarter" idx="10" hasCustomPrompt="1"/>
          </p:nvPr>
        </p:nvSpPr>
        <p:spPr>
          <a:xfrm>
            <a:off x="649514" y="629525"/>
            <a:ext cx="6760029" cy="1286891"/>
          </a:xfrm>
        </p:spPr>
        <p:txBody>
          <a:bodyPr wrap="square" lIns="0" tIns="0" rIns="0" bIns="0">
            <a:spAutoFit/>
          </a:bodyPr>
          <a:lstStyle>
            <a:lvl1pPr>
              <a:lnSpc>
                <a:spcPct val="110000"/>
              </a:lnSpc>
              <a:defRPr sz="2600" b="1">
                <a:solidFill>
                  <a:schemeClr val="bg1"/>
                </a:solidFill>
              </a:defRPr>
            </a:lvl1pPr>
          </a:lstStyle>
          <a:p>
            <a:pPr lvl="0"/>
            <a:r>
              <a:rPr lang="nl-NL" dirty="0"/>
              <a:t>Fotografie collages zijn ingekaderd en voorzien van een achtergrondkleur. </a:t>
            </a:r>
          </a:p>
          <a:p>
            <a:pPr lvl="0"/>
            <a:r>
              <a:rPr lang="nl-NL" dirty="0"/>
              <a:t>Er is hier ruimte voor een bijschrift.</a:t>
            </a:r>
          </a:p>
        </p:txBody>
      </p:sp>
      <p:sp>
        <p:nvSpPr>
          <p:cNvPr id="6" name="Tijdelijke aanduiding voor afbeelding 5">
            <a:extLst>
              <a:ext uri="{FF2B5EF4-FFF2-40B4-BE49-F238E27FC236}">
                <a16:creationId xmlns:a16="http://schemas.microsoft.com/office/drawing/2014/main" id="{E5C5913C-447A-4C2F-9AE3-054E94EF4A85}"/>
              </a:ext>
            </a:extLst>
          </p:cNvPr>
          <p:cNvSpPr>
            <a:spLocks noGrp="1"/>
          </p:cNvSpPr>
          <p:nvPr>
            <p:ph type="pic" sz="quarter" idx="11"/>
          </p:nvPr>
        </p:nvSpPr>
        <p:spPr>
          <a:xfrm>
            <a:off x="8070850" y="625475"/>
            <a:ext cx="9009062" cy="10058400"/>
          </a:xfrm>
          <a:pattFill prst="lgCheck">
            <a:fgClr>
              <a:schemeClr val="bg1">
                <a:lumMod val="85000"/>
              </a:schemeClr>
            </a:fgClr>
            <a:bgClr>
              <a:schemeClr val="bg1"/>
            </a:bgClr>
          </a:pattFill>
        </p:spPr>
        <p:txBody>
          <a:bodyPr/>
          <a:lstStyle/>
          <a:p>
            <a:r>
              <a:rPr lang="nl-NL"/>
              <a:t>Klik op het pictogram als u een afbeelding wilt toevoegen</a:t>
            </a:r>
          </a:p>
        </p:txBody>
      </p:sp>
      <p:sp>
        <p:nvSpPr>
          <p:cNvPr id="5" name="Tijdelijke aanduiding voor afbeelding 4">
            <a:extLst>
              <a:ext uri="{FF2B5EF4-FFF2-40B4-BE49-F238E27FC236}">
                <a16:creationId xmlns:a16="http://schemas.microsoft.com/office/drawing/2014/main" id="{F4CB29D2-7617-4446-9707-3202D8B53540}"/>
              </a:ext>
            </a:extLst>
          </p:cNvPr>
          <p:cNvSpPr>
            <a:spLocks noGrp="1"/>
          </p:cNvSpPr>
          <p:nvPr>
            <p:ph type="pic" sz="quarter" idx="12"/>
          </p:nvPr>
        </p:nvSpPr>
        <p:spPr>
          <a:xfrm>
            <a:off x="627742" y="3457575"/>
            <a:ext cx="6782707" cy="7221538"/>
          </a:xfrm>
          <a:pattFill prst="lgCheck">
            <a:fgClr>
              <a:schemeClr val="bg1">
                <a:lumMod val="85000"/>
              </a:schemeClr>
            </a:fgClr>
            <a:bgClr>
              <a:schemeClr val="bg1"/>
            </a:bgClr>
          </a:pattFill>
        </p:spPr>
        <p:txBody>
          <a:bodyPr/>
          <a:lstStyle/>
          <a:p>
            <a:r>
              <a:rPr lang="nl-NL"/>
              <a:t>Klik op het pictogram als u een afbeelding wilt toevoegen</a:t>
            </a:r>
          </a:p>
        </p:txBody>
      </p:sp>
    </p:spTree>
    <p:extLst>
      <p:ext uri="{BB962C8B-B14F-4D97-AF65-F5344CB8AC3E}">
        <p14:creationId xmlns:p14="http://schemas.microsoft.com/office/powerpoint/2010/main" val="275749098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fotodia full - met bijschrift">
    <p:bg>
      <p:bgPr>
        <a:solidFill>
          <a:schemeClr val="accent1"/>
        </a:solidFill>
        <a:effectLst/>
      </p:bgPr>
    </p:bg>
    <p:spTree>
      <p:nvGrpSpPr>
        <p:cNvPr id="1" name=""/>
        <p:cNvGrpSpPr/>
        <p:nvPr/>
      </p:nvGrpSpPr>
      <p:grpSpPr>
        <a:xfrm>
          <a:off x="0" y="0"/>
          <a:ext cx="0" cy="0"/>
          <a:chOff x="0" y="0"/>
          <a:chExt cx="0" cy="0"/>
        </a:xfrm>
      </p:grpSpPr>
      <p:sp>
        <p:nvSpPr>
          <p:cNvPr id="6" name="Tijdelijke aanduiding voor afbeelding 5">
            <a:extLst>
              <a:ext uri="{FF2B5EF4-FFF2-40B4-BE49-F238E27FC236}">
                <a16:creationId xmlns:a16="http://schemas.microsoft.com/office/drawing/2014/main" id="{E5C5913C-447A-4C2F-9AE3-054E94EF4A85}"/>
              </a:ext>
            </a:extLst>
          </p:cNvPr>
          <p:cNvSpPr>
            <a:spLocks noGrp="1"/>
          </p:cNvSpPr>
          <p:nvPr>
            <p:ph type="pic" sz="quarter" idx="11"/>
          </p:nvPr>
        </p:nvSpPr>
        <p:spPr>
          <a:xfrm>
            <a:off x="0" y="0"/>
            <a:ext cx="20104100" cy="11309349"/>
          </a:xfrm>
          <a:pattFill prst="lgCheck">
            <a:fgClr>
              <a:schemeClr val="bg1">
                <a:lumMod val="85000"/>
              </a:schemeClr>
            </a:fgClr>
            <a:bgClr>
              <a:schemeClr val="bg1"/>
            </a:bgClr>
          </a:pattFill>
        </p:spPr>
        <p:txBody>
          <a:bodyPr/>
          <a:lstStyle/>
          <a:p>
            <a:r>
              <a:rPr lang="nl-NL"/>
              <a:t>Klik op het pictogram als u een afbeelding wilt toevoegen</a:t>
            </a:r>
            <a:endParaRPr lang="nl-NL" dirty="0"/>
          </a:p>
        </p:txBody>
      </p:sp>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7850678" y="628343"/>
            <a:ext cx="1621596" cy="1743880"/>
          </a:xfrm>
          <a:prstGeom prst="rect">
            <a:avLst/>
          </a:prstGeom>
        </p:spPr>
      </p:pic>
      <p:sp>
        <p:nvSpPr>
          <p:cNvPr id="3" name="Tijdelijke aanduiding voor tekst 2">
            <a:extLst>
              <a:ext uri="{FF2B5EF4-FFF2-40B4-BE49-F238E27FC236}">
                <a16:creationId xmlns:a16="http://schemas.microsoft.com/office/drawing/2014/main" id="{B3379F2F-8693-4AC1-8C9E-79BA6093A2C8}"/>
              </a:ext>
            </a:extLst>
          </p:cNvPr>
          <p:cNvSpPr>
            <a:spLocks noGrp="1"/>
          </p:cNvSpPr>
          <p:nvPr>
            <p:ph type="body" sz="quarter" idx="10" hasCustomPrompt="1"/>
          </p:nvPr>
        </p:nvSpPr>
        <p:spPr>
          <a:xfrm>
            <a:off x="15232516" y="4884509"/>
            <a:ext cx="3598863" cy="770165"/>
          </a:xfrm>
          <a:solidFill>
            <a:schemeClr val="accent2"/>
          </a:solidFill>
        </p:spPr>
        <p:txBody>
          <a:bodyPr wrap="square" lIns="180000" tIns="180000" rIns="180000" bIns="180000" anchor="b" anchorCtr="0">
            <a:spAutoFit/>
          </a:bodyPr>
          <a:lstStyle>
            <a:lvl1pPr algn="r">
              <a:lnSpc>
                <a:spcPct val="110000"/>
              </a:lnSpc>
              <a:defRPr sz="2600" b="1">
                <a:solidFill>
                  <a:schemeClr val="tx1"/>
                </a:solidFill>
              </a:defRPr>
            </a:lvl1pPr>
          </a:lstStyle>
          <a:p>
            <a:pPr lvl="0"/>
            <a:r>
              <a:rPr lang="nl-NL" dirty="0"/>
              <a:t>Titel van het bijschrift</a:t>
            </a:r>
          </a:p>
        </p:txBody>
      </p:sp>
      <p:sp>
        <p:nvSpPr>
          <p:cNvPr id="4" name="Tijdelijke aanduiding voor tekst 3">
            <a:extLst>
              <a:ext uri="{FF2B5EF4-FFF2-40B4-BE49-F238E27FC236}">
                <a16:creationId xmlns:a16="http://schemas.microsoft.com/office/drawing/2014/main" id="{0FDDF0A7-B055-40B9-BBBA-1839A6E13EBE}"/>
              </a:ext>
            </a:extLst>
          </p:cNvPr>
          <p:cNvSpPr>
            <a:spLocks noGrp="1"/>
          </p:cNvSpPr>
          <p:nvPr>
            <p:ph type="body" sz="quarter" idx="12" hasCustomPrompt="1"/>
          </p:nvPr>
        </p:nvSpPr>
        <p:spPr>
          <a:xfrm>
            <a:off x="13959795" y="5654675"/>
            <a:ext cx="4871130" cy="3964501"/>
          </a:xfrm>
          <a:solidFill>
            <a:schemeClr val="accent2"/>
          </a:solidFill>
        </p:spPr>
        <p:txBody>
          <a:bodyPr wrap="square" lIns="180000" tIns="180000" rIns="180000" bIns="180000">
            <a:spAutoFit/>
          </a:bodyPr>
          <a:lstStyle>
            <a:lvl1pPr algn="r">
              <a:defRPr sz="2600" b="1"/>
            </a:lvl1pPr>
            <a:lvl2pPr algn="r">
              <a:defRPr sz="2600" b="1"/>
            </a:lvl2pPr>
            <a:lvl3pPr algn="r">
              <a:defRPr sz="2600" b="1"/>
            </a:lvl3pPr>
            <a:lvl4pPr algn="r">
              <a:defRPr sz="2600" b="1"/>
            </a:lvl4pPr>
            <a:lvl5pPr algn="r">
              <a:defRPr sz="2600" b="1"/>
            </a:lvl5pPr>
          </a:lstStyle>
          <a:p>
            <a:pPr lvl="0"/>
            <a:r>
              <a:rPr lang="nl-NL" dirty="0"/>
              <a:t>Fotografie kan full-screen en worden voorzien van een kader. Daarin is ruimte voor een bijschrift. </a:t>
            </a:r>
            <a:r>
              <a:rPr lang="nl-NL" dirty="0" err="1"/>
              <a:t>Lorem</a:t>
            </a:r>
            <a:r>
              <a:rPr lang="nl-NL" dirty="0"/>
              <a:t> </a:t>
            </a:r>
            <a:r>
              <a:rPr lang="nl-NL" dirty="0" err="1"/>
              <a:t>ipsum</a:t>
            </a:r>
            <a:r>
              <a:rPr lang="nl-NL" dirty="0"/>
              <a:t> </a:t>
            </a:r>
            <a:r>
              <a:rPr lang="nl-NL" dirty="0" err="1"/>
              <a:t>dolor</a:t>
            </a:r>
            <a:r>
              <a:rPr lang="nl-NL" dirty="0"/>
              <a:t> </a:t>
            </a:r>
            <a:r>
              <a:rPr lang="nl-NL" dirty="0" err="1"/>
              <a:t>sit</a:t>
            </a:r>
            <a:r>
              <a:rPr lang="nl-NL" dirty="0"/>
              <a:t> </a:t>
            </a:r>
            <a:r>
              <a:rPr lang="nl-NL" dirty="0" err="1"/>
              <a:t>amet</a:t>
            </a:r>
            <a:r>
              <a:rPr lang="nl-NL" dirty="0"/>
              <a:t>. </a:t>
            </a:r>
            <a:r>
              <a:rPr lang="nl-NL" dirty="0" err="1"/>
              <a:t>Vivamus</a:t>
            </a:r>
            <a:r>
              <a:rPr lang="nl-NL" dirty="0"/>
              <a:t> </a:t>
            </a:r>
            <a:r>
              <a:rPr lang="nl-NL" dirty="0" err="1"/>
              <a:t>sagittis</a:t>
            </a:r>
            <a:r>
              <a:rPr lang="nl-NL" dirty="0"/>
              <a:t> </a:t>
            </a:r>
            <a:r>
              <a:rPr lang="nl-NL" dirty="0" err="1"/>
              <a:t>lacus</a:t>
            </a:r>
            <a:r>
              <a:rPr lang="nl-NL" dirty="0"/>
              <a:t> vel </a:t>
            </a:r>
            <a:r>
              <a:rPr lang="nl-NL" dirty="0" err="1"/>
              <a:t>augue</a:t>
            </a:r>
            <a:r>
              <a:rPr lang="nl-NL" dirty="0"/>
              <a:t> </a:t>
            </a:r>
            <a:r>
              <a:rPr lang="nl-NL" dirty="0" err="1"/>
              <a:t>laoreet</a:t>
            </a:r>
            <a:r>
              <a:rPr lang="nl-NL" dirty="0"/>
              <a:t> </a:t>
            </a:r>
            <a:r>
              <a:rPr lang="nl-NL" dirty="0" err="1"/>
              <a:t>rutrum</a:t>
            </a:r>
            <a:r>
              <a:rPr lang="nl-NL" dirty="0"/>
              <a:t> </a:t>
            </a:r>
            <a:r>
              <a:rPr lang="nl-NL" dirty="0" err="1"/>
              <a:t>faucibus</a:t>
            </a:r>
            <a:r>
              <a:rPr lang="nl-NL" dirty="0"/>
              <a:t> </a:t>
            </a:r>
            <a:r>
              <a:rPr lang="nl-NL" dirty="0" err="1"/>
              <a:t>dolor</a:t>
            </a:r>
            <a:r>
              <a:rPr lang="nl-NL" dirty="0"/>
              <a:t> auctor. </a:t>
            </a:r>
            <a:r>
              <a:rPr lang="nl-NL" dirty="0" err="1"/>
              <a:t>Donec</a:t>
            </a:r>
            <a:r>
              <a:rPr lang="nl-NL" dirty="0"/>
              <a:t> </a:t>
            </a:r>
            <a:r>
              <a:rPr lang="nl-NL" dirty="0" err="1"/>
              <a:t>ullamcorper</a:t>
            </a:r>
            <a:r>
              <a:rPr lang="nl-NL" dirty="0"/>
              <a:t> </a:t>
            </a:r>
            <a:r>
              <a:rPr lang="nl-NL" dirty="0" err="1"/>
              <a:t>nulla</a:t>
            </a:r>
            <a:r>
              <a:rPr lang="nl-NL" dirty="0"/>
              <a:t> non </a:t>
            </a:r>
            <a:r>
              <a:rPr lang="nl-NL" dirty="0" err="1"/>
              <a:t>metus</a:t>
            </a:r>
            <a:r>
              <a:rPr lang="nl-NL" dirty="0"/>
              <a:t> auctor </a:t>
            </a:r>
            <a:r>
              <a:rPr lang="nl-NL" dirty="0" err="1"/>
              <a:t>fringilla</a:t>
            </a:r>
            <a:r>
              <a:rPr lang="nl-NL" dirty="0"/>
              <a:t>.</a:t>
            </a:r>
          </a:p>
        </p:txBody>
      </p:sp>
    </p:spTree>
    <p:extLst>
      <p:ext uri="{BB962C8B-B14F-4D97-AF65-F5344CB8AC3E}">
        <p14:creationId xmlns:p14="http://schemas.microsoft.com/office/powerpoint/2010/main" val="90580974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1_fotodia full - met bijschrift">
    <p:bg>
      <p:bgPr>
        <a:solidFill>
          <a:schemeClr val="accent1"/>
        </a:solidFill>
        <a:effectLst/>
      </p:bgPr>
    </p:bg>
    <p:spTree>
      <p:nvGrpSpPr>
        <p:cNvPr id="1" name=""/>
        <p:cNvGrpSpPr/>
        <p:nvPr/>
      </p:nvGrpSpPr>
      <p:grpSpPr>
        <a:xfrm>
          <a:off x="0" y="0"/>
          <a:ext cx="0" cy="0"/>
          <a:chOff x="0" y="0"/>
          <a:chExt cx="0" cy="0"/>
        </a:xfrm>
      </p:grpSpPr>
      <p:sp>
        <p:nvSpPr>
          <p:cNvPr id="6" name="Tijdelijke aanduiding voor afbeelding 5">
            <a:extLst>
              <a:ext uri="{FF2B5EF4-FFF2-40B4-BE49-F238E27FC236}">
                <a16:creationId xmlns:a16="http://schemas.microsoft.com/office/drawing/2014/main" id="{E5C5913C-447A-4C2F-9AE3-054E94EF4A85}"/>
              </a:ext>
            </a:extLst>
          </p:cNvPr>
          <p:cNvSpPr>
            <a:spLocks noGrp="1"/>
          </p:cNvSpPr>
          <p:nvPr>
            <p:ph type="pic" sz="quarter" idx="11"/>
          </p:nvPr>
        </p:nvSpPr>
        <p:spPr>
          <a:xfrm>
            <a:off x="0" y="0"/>
            <a:ext cx="20104100" cy="11309349"/>
          </a:xfrm>
          <a:pattFill prst="lgCheck">
            <a:fgClr>
              <a:schemeClr val="bg1">
                <a:lumMod val="85000"/>
              </a:schemeClr>
            </a:fgClr>
            <a:bgClr>
              <a:schemeClr val="bg1"/>
            </a:bgClr>
          </a:pattFill>
        </p:spPr>
        <p:txBody>
          <a:bodyPr/>
          <a:lstStyle/>
          <a:p>
            <a:r>
              <a:rPr lang="nl-NL"/>
              <a:t>Klik op het pictogram als u een afbeelding wilt toevoegen</a:t>
            </a:r>
            <a:endParaRPr lang="nl-NL" dirty="0"/>
          </a:p>
        </p:txBody>
      </p:sp>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7850678" y="628343"/>
            <a:ext cx="1621596" cy="1743880"/>
          </a:xfrm>
          <a:prstGeom prst="rect">
            <a:avLst/>
          </a:prstGeom>
        </p:spPr>
      </p:pic>
      <p:sp>
        <p:nvSpPr>
          <p:cNvPr id="3" name="Tijdelijke aanduiding voor tekst 2">
            <a:extLst>
              <a:ext uri="{FF2B5EF4-FFF2-40B4-BE49-F238E27FC236}">
                <a16:creationId xmlns:a16="http://schemas.microsoft.com/office/drawing/2014/main" id="{B3379F2F-8693-4AC1-8C9E-79BA6093A2C8}"/>
              </a:ext>
            </a:extLst>
          </p:cNvPr>
          <p:cNvSpPr>
            <a:spLocks noGrp="1"/>
          </p:cNvSpPr>
          <p:nvPr>
            <p:ph type="body" sz="quarter" idx="10" hasCustomPrompt="1"/>
          </p:nvPr>
        </p:nvSpPr>
        <p:spPr>
          <a:xfrm>
            <a:off x="15232516" y="4884509"/>
            <a:ext cx="3598863" cy="770165"/>
          </a:xfrm>
          <a:solidFill>
            <a:schemeClr val="accent5"/>
          </a:solidFill>
        </p:spPr>
        <p:txBody>
          <a:bodyPr wrap="square" lIns="180000" tIns="180000" rIns="180000" bIns="180000" anchor="b" anchorCtr="0">
            <a:spAutoFit/>
          </a:bodyPr>
          <a:lstStyle>
            <a:lvl1pPr algn="r">
              <a:lnSpc>
                <a:spcPct val="110000"/>
              </a:lnSpc>
              <a:defRPr sz="2600" b="1">
                <a:solidFill>
                  <a:schemeClr val="tx1"/>
                </a:solidFill>
              </a:defRPr>
            </a:lvl1pPr>
          </a:lstStyle>
          <a:p>
            <a:pPr lvl="0"/>
            <a:r>
              <a:rPr lang="nl-NL" dirty="0"/>
              <a:t>Titel van het bijschrift</a:t>
            </a:r>
          </a:p>
        </p:txBody>
      </p:sp>
      <p:sp>
        <p:nvSpPr>
          <p:cNvPr id="4" name="Tijdelijke aanduiding voor tekst 3">
            <a:extLst>
              <a:ext uri="{FF2B5EF4-FFF2-40B4-BE49-F238E27FC236}">
                <a16:creationId xmlns:a16="http://schemas.microsoft.com/office/drawing/2014/main" id="{0FDDF0A7-B055-40B9-BBBA-1839A6E13EBE}"/>
              </a:ext>
            </a:extLst>
          </p:cNvPr>
          <p:cNvSpPr>
            <a:spLocks noGrp="1"/>
          </p:cNvSpPr>
          <p:nvPr>
            <p:ph type="body" sz="quarter" idx="12" hasCustomPrompt="1"/>
          </p:nvPr>
        </p:nvSpPr>
        <p:spPr>
          <a:xfrm>
            <a:off x="13959795" y="5654675"/>
            <a:ext cx="4871130" cy="3964501"/>
          </a:xfrm>
          <a:solidFill>
            <a:schemeClr val="accent5"/>
          </a:solidFill>
        </p:spPr>
        <p:txBody>
          <a:bodyPr wrap="square" lIns="180000" tIns="180000" rIns="180000" bIns="180000">
            <a:spAutoFit/>
          </a:bodyPr>
          <a:lstStyle>
            <a:lvl1pPr algn="r">
              <a:defRPr sz="2600" b="1"/>
            </a:lvl1pPr>
            <a:lvl2pPr algn="r">
              <a:defRPr sz="2600" b="1"/>
            </a:lvl2pPr>
            <a:lvl3pPr algn="r">
              <a:defRPr sz="2600" b="1"/>
            </a:lvl3pPr>
            <a:lvl4pPr algn="r">
              <a:defRPr sz="2600" b="1"/>
            </a:lvl4pPr>
            <a:lvl5pPr algn="r">
              <a:defRPr sz="2600" b="1"/>
            </a:lvl5pPr>
          </a:lstStyle>
          <a:p>
            <a:pPr lvl="0"/>
            <a:r>
              <a:rPr lang="nl-NL" dirty="0"/>
              <a:t>Fotografie kan full-screen en worden voorzien van een kader. Daarin is ruimte voor een bijschrift. </a:t>
            </a:r>
            <a:r>
              <a:rPr lang="nl-NL" dirty="0" err="1"/>
              <a:t>Lorem</a:t>
            </a:r>
            <a:r>
              <a:rPr lang="nl-NL" dirty="0"/>
              <a:t> </a:t>
            </a:r>
            <a:r>
              <a:rPr lang="nl-NL" dirty="0" err="1"/>
              <a:t>ipsum</a:t>
            </a:r>
            <a:r>
              <a:rPr lang="nl-NL" dirty="0"/>
              <a:t> </a:t>
            </a:r>
            <a:r>
              <a:rPr lang="nl-NL" dirty="0" err="1"/>
              <a:t>dolor</a:t>
            </a:r>
            <a:r>
              <a:rPr lang="nl-NL" dirty="0"/>
              <a:t> </a:t>
            </a:r>
            <a:r>
              <a:rPr lang="nl-NL" dirty="0" err="1"/>
              <a:t>sit</a:t>
            </a:r>
            <a:r>
              <a:rPr lang="nl-NL" dirty="0"/>
              <a:t> </a:t>
            </a:r>
            <a:r>
              <a:rPr lang="nl-NL" dirty="0" err="1"/>
              <a:t>amet</a:t>
            </a:r>
            <a:r>
              <a:rPr lang="nl-NL" dirty="0"/>
              <a:t>. </a:t>
            </a:r>
            <a:r>
              <a:rPr lang="nl-NL" dirty="0" err="1"/>
              <a:t>Vivamus</a:t>
            </a:r>
            <a:r>
              <a:rPr lang="nl-NL" dirty="0"/>
              <a:t> </a:t>
            </a:r>
            <a:r>
              <a:rPr lang="nl-NL" dirty="0" err="1"/>
              <a:t>sagittis</a:t>
            </a:r>
            <a:r>
              <a:rPr lang="nl-NL" dirty="0"/>
              <a:t> </a:t>
            </a:r>
            <a:r>
              <a:rPr lang="nl-NL" dirty="0" err="1"/>
              <a:t>lacus</a:t>
            </a:r>
            <a:r>
              <a:rPr lang="nl-NL" dirty="0"/>
              <a:t> vel </a:t>
            </a:r>
            <a:r>
              <a:rPr lang="nl-NL" dirty="0" err="1"/>
              <a:t>augue</a:t>
            </a:r>
            <a:r>
              <a:rPr lang="nl-NL" dirty="0"/>
              <a:t> </a:t>
            </a:r>
            <a:r>
              <a:rPr lang="nl-NL" dirty="0" err="1"/>
              <a:t>laoreet</a:t>
            </a:r>
            <a:r>
              <a:rPr lang="nl-NL" dirty="0"/>
              <a:t> </a:t>
            </a:r>
            <a:r>
              <a:rPr lang="nl-NL" dirty="0" err="1"/>
              <a:t>rutrum</a:t>
            </a:r>
            <a:r>
              <a:rPr lang="nl-NL" dirty="0"/>
              <a:t> </a:t>
            </a:r>
            <a:r>
              <a:rPr lang="nl-NL" dirty="0" err="1"/>
              <a:t>faucibus</a:t>
            </a:r>
            <a:r>
              <a:rPr lang="nl-NL" dirty="0"/>
              <a:t> </a:t>
            </a:r>
            <a:r>
              <a:rPr lang="nl-NL" dirty="0" err="1"/>
              <a:t>dolor</a:t>
            </a:r>
            <a:r>
              <a:rPr lang="nl-NL" dirty="0"/>
              <a:t> auctor. </a:t>
            </a:r>
            <a:r>
              <a:rPr lang="nl-NL" dirty="0" err="1"/>
              <a:t>Donec</a:t>
            </a:r>
            <a:r>
              <a:rPr lang="nl-NL" dirty="0"/>
              <a:t> </a:t>
            </a:r>
            <a:r>
              <a:rPr lang="nl-NL" dirty="0" err="1"/>
              <a:t>ullamcorper</a:t>
            </a:r>
            <a:r>
              <a:rPr lang="nl-NL" dirty="0"/>
              <a:t> </a:t>
            </a:r>
            <a:r>
              <a:rPr lang="nl-NL" dirty="0" err="1"/>
              <a:t>nulla</a:t>
            </a:r>
            <a:r>
              <a:rPr lang="nl-NL" dirty="0"/>
              <a:t> non </a:t>
            </a:r>
            <a:r>
              <a:rPr lang="nl-NL" dirty="0" err="1"/>
              <a:t>metus</a:t>
            </a:r>
            <a:r>
              <a:rPr lang="nl-NL" dirty="0"/>
              <a:t> auctor </a:t>
            </a:r>
            <a:r>
              <a:rPr lang="nl-NL" dirty="0" err="1"/>
              <a:t>fringilla</a:t>
            </a:r>
            <a:r>
              <a:rPr lang="nl-NL" dirty="0"/>
              <a:t>.</a:t>
            </a:r>
          </a:p>
        </p:txBody>
      </p:sp>
    </p:spTree>
    <p:extLst>
      <p:ext uri="{BB962C8B-B14F-4D97-AF65-F5344CB8AC3E}">
        <p14:creationId xmlns:p14="http://schemas.microsoft.com/office/powerpoint/2010/main" val="315846184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2_fotodia full - met bijschrift">
    <p:bg>
      <p:bgPr>
        <a:solidFill>
          <a:schemeClr val="accent1"/>
        </a:solidFill>
        <a:effectLst/>
      </p:bgPr>
    </p:bg>
    <p:spTree>
      <p:nvGrpSpPr>
        <p:cNvPr id="1" name=""/>
        <p:cNvGrpSpPr/>
        <p:nvPr/>
      </p:nvGrpSpPr>
      <p:grpSpPr>
        <a:xfrm>
          <a:off x="0" y="0"/>
          <a:ext cx="0" cy="0"/>
          <a:chOff x="0" y="0"/>
          <a:chExt cx="0" cy="0"/>
        </a:xfrm>
      </p:grpSpPr>
      <p:sp>
        <p:nvSpPr>
          <p:cNvPr id="6" name="Tijdelijke aanduiding voor afbeelding 5">
            <a:extLst>
              <a:ext uri="{FF2B5EF4-FFF2-40B4-BE49-F238E27FC236}">
                <a16:creationId xmlns:a16="http://schemas.microsoft.com/office/drawing/2014/main" id="{E5C5913C-447A-4C2F-9AE3-054E94EF4A85}"/>
              </a:ext>
            </a:extLst>
          </p:cNvPr>
          <p:cNvSpPr>
            <a:spLocks noGrp="1"/>
          </p:cNvSpPr>
          <p:nvPr>
            <p:ph type="pic" sz="quarter" idx="11"/>
          </p:nvPr>
        </p:nvSpPr>
        <p:spPr>
          <a:xfrm>
            <a:off x="0" y="0"/>
            <a:ext cx="20104100" cy="11309349"/>
          </a:xfrm>
          <a:pattFill prst="lgCheck">
            <a:fgClr>
              <a:schemeClr val="bg1">
                <a:lumMod val="85000"/>
              </a:schemeClr>
            </a:fgClr>
            <a:bgClr>
              <a:schemeClr val="bg1"/>
            </a:bgClr>
          </a:pattFill>
        </p:spPr>
        <p:txBody>
          <a:bodyPr/>
          <a:lstStyle/>
          <a:p>
            <a:r>
              <a:rPr lang="nl-NL"/>
              <a:t>Klik op het pictogram als u een afbeelding wilt toevoegen</a:t>
            </a:r>
            <a:endParaRPr lang="nl-NL" dirty="0"/>
          </a:p>
        </p:txBody>
      </p:sp>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7850678" y="628343"/>
            <a:ext cx="1621596" cy="1743880"/>
          </a:xfrm>
          <a:prstGeom prst="rect">
            <a:avLst/>
          </a:prstGeom>
        </p:spPr>
      </p:pic>
      <p:sp>
        <p:nvSpPr>
          <p:cNvPr id="3" name="Tijdelijke aanduiding voor tekst 2">
            <a:extLst>
              <a:ext uri="{FF2B5EF4-FFF2-40B4-BE49-F238E27FC236}">
                <a16:creationId xmlns:a16="http://schemas.microsoft.com/office/drawing/2014/main" id="{B3379F2F-8693-4AC1-8C9E-79BA6093A2C8}"/>
              </a:ext>
            </a:extLst>
          </p:cNvPr>
          <p:cNvSpPr>
            <a:spLocks noGrp="1"/>
          </p:cNvSpPr>
          <p:nvPr>
            <p:ph type="body" sz="quarter" idx="10" hasCustomPrompt="1"/>
          </p:nvPr>
        </p:nvSpPr>
        <p:spPr>
          <a:xfrm>
            <a:off x="1250950" y="4884509"/>
            <a:ext cx="3598863" cy="770165"/>
          </a:xfrm>
          <a:solidFill>
            <a:schemeClr val="accent2"/>
          </a:solidFill>
        </p:spPr>
        <p:txBody>
          <a:bodyPr wrap="square" lIns="180000" tIns="180000" rIns="180000" bIns="180000" anchor="b" anchorCtr="0">
            <a:spAutoFit/>
          </a:bodyPr>
          <a:lstStyle>
            <a:lvl1pPr algn="l">
              <a:lnSpc>
                <a:spcPct val="110000"/>
              </a:lnSpc>
              <a:defRPr sz="2600" b="1">
                <a:solidFill>
                  <a:schemeClr val="tx1"/>
                </a:solidFill>
              </a:defRPr>
            </a:lvl1pPr>
          </a:lstStyle>
          <a:p>
            <a:pPr lvl="0"/>
            <a:r>
              <a:rPr lang="nl-NL" dirty="0"/>
              <a:t>Titel van het bijschrift</a:t>
            </a:r>
          </a:p>
        </p:txBody>
      </p:sp>
      <p:sp>
        <p:nvSpPr>
          <p:cNvPr id="4" name="Tijdelijke aanduiding voor tekst 3">
            <a:extLst>
              <a:ext uri="{FF2B5EF4-FFF2-40B4-BE49-F238E27FC236}">
                <a16:creationId xmlns:a16="http://schemas.microsoft.com/office/drawing/2014/main" id="{0FDDF0A7-B055-40B9-BBBA-1839A6E13EBE}"/>
              </a:ext>
            </a:extLst>
          </p:cNvPr>
          <p:cNvSpPr>
            <a:spLocks noGrp="1"/>
          </p:cNvSpPr>
          <p:nvPr>
            <p:ph type="body" sz="quarter" idx="12" hasCustomPrompt="1"/>
          </p:nvPr>
        </p:nvSpPr>
        <p:spPr>
          <a:xfrm>
            <a:off x="1250950" y="5654675"/>
            <a:ext cx="4871130" cy="3964501"/>
          </a:xfrm>
          <a:solidFill>
            <a:schemeClr val="accent2"/>
          </a:solidFill>
        </p:spPr>
        <p:txBody>
          <a:bodyPr wrap="square" lIns="180000" tIns="180000" rIns="180000" bIns="180000">
            <a:spAutoFit/>
          </a:bodyPr>
          <a:lstStyle>
            <a:lvl1pPr algn="l">
              <a:defRPr sz="2600" b="1"/>
            </a:lvl1pPr>
            <a:lvl2pPr algn="r">
              <a:defRPr sz="2600" b="1"/>
            </a:lvl2pPr>
            <a:lvl3pPr algn="r">
              <a:defRPr sz="2600" b="1"/>
            </a:lvl3pPr>
            <a:lvl4pPr algn="r">
              <a:defRPr sz="2600" b="1"/>
            </a:lvl4pPr>
            <a:lvl5pPr algn="r">
              <a:defRPr sz="2600" b="1"/>
            </a:lvl5pPr>
          </a:lstStyle>
          <a:p>
            <a:pPr lvl="0"/>
            <a:r>
              <a:rPr lang="nl-NL" dirty="0"/>
              <a:t>Fotografie kan full-screen en worden voorzien van een kader. Daarin is ruimte voor een bijschrift. </a:t>
            </a:r>
            <a:r>
              <a:rPr lang="nl-NL" dirty="0" err="1"/>
              <a:t>Lorem</a:t>
            </a:r>
            <a:r>
              <a:rPr lang="nl-NL" dirty="0"/>
              <a:t> </a:t>
            </a:r>
            <a:r>
              <a:rPr lang="nl-NL" dirty="0" err="1"/>
              <a:t>ipsum</a:t>
            </a:r>
            <a:r>
              <a:rPr lang="nl-NL" dirty="0"/>
              <a:t> </a:t>
            </a:r>
            <a:r>
              <a:rPr lang="nl-NL" dirty="0" err="1"/>
              <a:t>dolor</a:t>
            </a:r>
            <a:r>
              <a:rPr lang="nl-NL" dirty="0"/>
              <a:t> </a:t>
            </a:r>
            <a:r>
              <a:rPr lang="nl-NL" dirty="0" err="1"/>
              <a:t>sit</a:t>
            </a:r>
            <a:r>
              <a:rPr lang="nl-NL" dirty="0"/>
              <a:t> </a:t>
            </a:r>
            <a:r>
              <a:rPr lang="nl-NL" dirty="0" err="1"/>
              <a:t>amet</a:t>
            </a:r>
            <a:r>
              <a:rPr lang="nl-NL" dirty="0"/>
              <a:t>. </a:t>
            </a:r>
            <a:r>
              <a:rPr lang="nl-NL" dirty="0" err="1"/>
              <a:t>Vivamus</a:t>
            </a:r>
            <a:r>
              <a:rPr lang="nl-NL" dirty="0"/>
              <a:t> </a:t>
            </a:r>
            <a:r>
              <a:rPr lang="nl-NL" dirty="0" err="1"/>
              <a:t>sagittis</a:t>
            </a:r>
            <a:r>
              <a:rPr lang="nl-NL" dirty="0"/>
              <a:t> </a:t>
            </a:r>
            <a:r>
              <a:rPr lang="nl-NL" dirty="0" err="1"/>
              <a:t>lacus</a:t>
            </a:r>
            <a:r>
              <a:rPr lang="nl-NL" dirty="0"/>
              <a:t> vel </a:t>
            </a:r>
            <a:r>
              <a:rPr lang="nl-NL" dirty="0" err="1"/>
              <a:t>augue</a:t>
            </a:r>
            <a:r>
              <a:rPr lang="nl-NL" dirty="0"/>
              <a:t> </a:t>
            </a:r>
            <a:r>
              <a:rPr lang="nl-NL" dirty="0" err="1"/>
              <a:t>laoreet</a:t>
            </a:r>
            <a:r>
              <a:rPr lang="nl-NL" dirty="0"/>
              <a:t> </a:t>
            </a:r>
            <a:r>
              <a:rPr lang="nl-NL" dirty="0" err="1"/>
              <a:t>rutrum</a:t>
            </a:r>
            <a:r>
              <a:rPr lang="nl-NL" dirty="0"/>
              <a:t> </a:t>
            </a:r>
            <a:r>
              <a:rPr lang="nl-NL" dirty="0" err="1"/>
              <a:t>faucibus</a:t>
            </a:r>
            <a:r>
              <a:rPr lang="nl-NL" dirty="0"/>
              <a:t> </a:t>
            </a:r>
            <a:r>
              <a:rPr lang="nl-NL" dirty="0" err="1"/>
              <a:t>dolor</a:t>
            </a:r>
            <a:r>
              <a:rPr lang="nl-NL" dirty="0"/>
              <a:t> auctor. </a:t>
            </a:r>
            <a:r>
              <a:rPr lang="nl-NL" dirty="0" err="1"/>
              <a:t>Donec</a:t>
            </a:r>
            <a:r>
              <a:rPr lang="nl-NL" dirty="0"/>
              <a:t> </a:t>
            </a:r>
            <a:r>
              <a:rPr lang="nl-NL" dirty="0" err="1"/>
              <a:t>ullamcorper</a:t>
            </a:r>
            <a:r>
              <a:rPr lang="nl-NL" dirty="0"/>
              <a:t> </a:t>
            </a:r>
            <a:r>
              <a:rPr lang="nl-NL" dirty="0" err="1"/>
              <a:t>nulla</a:t>
            </a:r>
            <a:r>
              <a:rPr lang="nl-NL" dirty="0"/>
              <a:t> non </a:t>
            </a:r>
            <a:r>
              <a:rPr lang="nl-NL" dirty="0" err="1"/>
              <a:t>metus</a:t>
            </a:r>
            <a:r>
              <a:rPr lang="nl-NL" dirty="0"/>
              <a:t> auctor </a:t>
            </a:r>
            <a:r>
              <a:rPr lang="nl-NL" dirty="0" err="1"/>
              <a:t>fringilla</a:t>
            </a:r>
            <a:r>
              <a:rPr lang="nl-NL" dirty="0"/>
              <a:t>.</a:t>
            </a:r>
          </a:p>
        </p:txBody>
      </p:sp>
    </p:spTree>
    <p:extLst>
      <p:ext uri="{BB962C8B-B14F-4D97-AF65-F5344CB8AC3E}">
        <p14:creationId xmlns:p14="http://schemas.microsoft.com/office/powerpoint/2010/main" val="21758464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3_fotodia full - met bijschrift">
    <p:bg>
      <p:bgPr>
        <a:solidFill>
          <a:schemeClr val="accent5"/>
        </a:solidFill>
        <a:effectLst/>
      </p:bgPr>
    </p:bg>
    <p:spTree>
      <p:nvGrpSpPr>
        <p:cNvPr id="1" name=""/>
        <p:cNvGrpSpPr/>
        <p:nvPr/>
      </p:nvGrpSpPr>
      <p:grpSpPr>
        <a:xfrm>
          <a:off x="0" y="0"/>
          <a:ext cx="0" cy="0"/>
          <a:chOff x="0" y="0"/>
          <a:chExt cx="0" cy="0"/>
        </a:xfrm>
      </p:grpSpPr>
      <p:sp>
        <p:nvSpPr>
          <p:cNvPr id="6" name="Tijdelijke aanduiding voor afbeelding 5">
            <a:extLst>
              <a:ext uri="{FF2B5EF4-FFF2-40B4-BE49-F238E27FC236}">
                <a16:creationId xmlns:a16="http://schemas.microsoft.com/office/drawing/2014/main" id="{E5C5913C-447A-4C2F-9AE3-054E94EF4A85}"/>
              </a:ext>
            </a:extLst>
          </p:cNvPr>
          <p:cNvSpPr>
            <a:spLocks noGrp="1"/>
          </p:cNvSpPr>
          <p:nvPr>
            <p:ph type="pic" sz="quarter" idx="11"/>
          </p:nvPr>
        </p:nvSpPr>
        <p:spPr>
          <a:xfrm>
            <a:off x="0" y="0"/>
            <a:ext cx="20104100" cy="11309349"/>
          </a:xfrm>
          <a:pattFill prst="lgCheck">
            <a:fgClr>
              <a:schemeClr val="bg1">
                <a:lumMod val="85000"/>
              </a:schemeClr>
            </a:fgClr>
            <a:bgClr>
              <a:schemeClr val="bg1"/>
            </a:bgClr>
          </a:pattFill>
        </p:spPr>
        <p:txBody>
          <a:bodyPr/>
          <a:lstStyle/>
          <a:p>
            <a:r>
              <a:rPr lang="nl-NL"/>
              <a:t>Klik op het pictogram als u een afbeelding wilt toevoegen</a:t>
            </a:r>
            <a:endParaRPr lang="nl-NL" dirty="0"/>
          </a:p>
        </p:txBody>
      </p:sp>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7850678" y="628343"/>
            <a:ext cx="1621596" cy="1743880"/>
          </a:xfrm>
          <a:prstGeom prst="rect">
            <a:avLst/>
          </a:prstGeom>
        </p:spPr>
      </p:pic>
      <p:sp>
        <p:nvSpPr>
          <p:cNvPr id="3" name="Tijdelijke aanduiding voor tekst 2">
            <a:extLst>
              <a:ext uri="{FF2B5EF4-FFF2-40B4-BE49-F238E27FC236}">
                <a16:creationId xmlns:a16="http://schemas.microsoft.com/office/drawing/2014/main" id="{B3379F2F-8693-4AC1-8C9E-79BA6093A2C8}"/>
              </a:ext>
            </a:extLst>
          </p:cNvPr>
          <p:cNvSpPr>
            <a:spLocks noGrp="1"/>
          </p:cNvSpPr>
          <p:nvPr>
            <p:ph type="body" sz="quarter" idx="10" hasCustomPrompt="1"/>
          </p:nvPr>
        </p:nvSpPr>
        <p:spPr>
          <a:xfrm>
            <a:off x="1250950" y="4884509"/>
            <a:ext cx="3598863" cy="770165"/>
          </a:xfrm>
          <a:solidFill>
            <a:schemeClr val="tx2"/>
          </a:solidFill>
        </p:spPr>
        <p:txBody>
          <a:bodyPr wrap="square" lIns="180000" tIns="180000" rIns="180000" bIns="180000" anchor="b" anchorCtr="0">
            <a:spAutoFit/>
          </a:bodyPr>
          <a:lstStyle>
            <a:lvl1pPr algn="l">
              <a:lnSpc>
                <a:spcPct val="110000"/>
              </a:lnSpc>
              <a:defRPr sz="2600" b="1">
                <a:solidFill>
                  <a:schemeClr val="tx1"/>
                </a:solidFill>
              </a:defRPr>
            </a:lvl1pPr>
          </a:lstStyle>
          <a:p>
            <a:pPr lvl="0"/>
            <a:r>
              <a:rPr lang="nl-NL" dirty="0"/>
              <a:t>Titel van het bijschrift</a:t>
            </a:r>
          </a:p>
        </p:txBody>
      </p:sp>
      <p:sp>
        <p:nvSpPr>
          <p:cNvPr id="4" name="Tijdelijke aanduiding voor tekst 3">
            <a:extLst>
              <a:ext uri="{FF2B5EF4-FFF2-40B4-BE49-F238E27FC236}">
                <a16:creationId xmlns:a16="http://schemas.microsoft.com/office/drawing/2014/main" id="{0FDDF0A7-B055-40B9-BBBA-1839A6E13EBE}"/>
              </a:ext>
            </a:extLst>
          </p:cNvPr>
          <p:cNvSpPr>
            <a:spLocks noGrp="1"/>
          </p:cNvSpPr>
          <p:nvPr>
            <p:ph type="body" sz="quarter" idx="12" hasCustomPrompt="1"/>
          </p:nvPr>
        </p:nvSpPr>
        <p:spPr>
          <a:xfrm>
            <a:off x="1250950" y="5654675"/>
            <a:ext cx="4871130" cy="3964501"/>
          </a:xfrm>
          <a:solidFill>
            <a:schemeClr val="tx2"/>
          </a:solidFill>
        </p:spPr>
        <p:txBody>
          <a:bodyPr wrap="square" lIns="180000" tIns="180000" rIns="180000" bIns="180000">
            <a:spAutoFit/>
          </a:bodyPr>
          <a:lstStyle>
            <a:lvl1pPr algn="l">
              <a:defRPr sz="2600" b="1"/>
            </a:lvl1pPr>
            <a:lvl2pPr algn="r">
              <a:defRPr sz="2600" b="1"/>
            </a:lvl2pPr>
            <a:lvl3pPr algn="r">
              <a:defRPr sz="2600" b="1"/>
            </a:lvl3pPr>
            <a:lvl4pPr algn="r">
              <a:defRPr sz="2600" b="1"/>
            </a:lvl4pPr>
            <a:lvl5pPr algn="r">
              <a:defRPr sz="2600" b="1"/>
            </a:lvl5pPr>
          </a:lstStyle>
          <a:p>
            <a:pPr lvl="0"/>
            <a:r>
              <a:rPr lang="nl-NL" dirty="0"/>
              <a:t>Fotografie kan full-screen en worden voorzien van een kader. Daarin is ruimte voor een bijschrift. </a:t>
            </a:r>
            <a:r>
              <a:rPr lang="nl-NL" dirty="0" err="1"/>
              <a:t>Lorem</a:t>
            </a:r>
            <a:r>
              <a:rPr lang="nl-NL" dirty="0"/>
              <a:t> </a:t>
            </a:r>
            <a:r>
              <a:rPr lang="nl-NL" dirty="0" err="1"/>
              <a:t>ipsum</a:t>
            </a:r>
            <a:r>
              <a:rPr lang="nl-NL" dirty="0"/>
              <a:t> </a:t>
            </a:r>
            <a:r>
              <a:rPr lang="nl-NL" dirty="0" err="1"/>
              <a:t>dolor</a:t>
            </a:r>
            <a:r>
              <a:rPr lang="nl-NL" dirty="0"/>
              <a:t> </a:t>
            </a:r>
            <a:r>
              <a:rPr lang="nl-NL" dirty="0" err="1"/>
              <a:t>sit</a:t>
            </a:r>
            <a:r>
              <a:rPr lang="nl-NL" dirty="0"/>
              <a:t> </a:t>
            </a:r>
            <a:r>
              <a:rPr lang="nl-NL" dirty="0" err="1"/>
              <a:t>amet</a:t>
            </a:r>
            <a:r>
              <a:rPr lang="nl-NL" dirty="0"/>
              <a:t>. </a:t>
            </a:r>
            <a:r>
              <a:rPr lang="nl-NL" dirty="0" err="1"/>
              <a:t>Vivamus</a:t>
            </a:r>
            <a:r>
              <a:rPr lang="nl-NL" dirty="0"/>
              <a:t> </a:t>
            </a:r>
            <a:r>
              <a:rPr lang="nl-NL" dirty="0" err="1"/>
              <a:t>sagittis</a:t>
            </a:r>
            <a:r>
              <a:rPr lang="nl-NL" dirty="0"/>
              <a:t> </a:t>
            </a:r>
            <a:r>
              <a:rPr lang="nl-NL" dirty="0" err="1"/>
              <a:t>lacus</a:t>
            </a:r>
            <a:r>
              <a:rPr lang="nl-NL" dirty="0"/>
              <a:t> vel </a:t>
            </a:r>
            <a:r>
              <a:rPr lang="nl-NL" dirty="0" err="1"/>
              <a:t>augue</a:t>
            </a:r>
            <a:r>
              <a:rPr lang="nl-NL" dirty="0"/>
              <a:t> </a:t>
            </a:r>
            <a:r>
              <a:rPr lang="nl-NL" dirty="0" err="1"/>
              <a:t>laoreet</a:t>
            </a:r>
            <a:r>
              <a:rPr lang="nl-NL" dirty="0"/>
              <a:t> </a:t>
            </a:r>
            <a:r>
              <a:rPr lang="nl-NL" dirty="0" err="1"/>
              <a:t>rutrum</a:t>
            </a:r>
            <a:r>
              <a:rPr lang="nl-NL" dirty="0"/>
              <a:t> </a:t>
            </a:r>
            <a:r>
              <a:rPr lang="nl-NL" dirty="0" err="1"/>
              <a:t>faucibus</a:t>
            </a:r>
            <a:r>
              <a:rPr lang="nl-NL" dirty="0"/>
              <a:t> </a:t>
            </a:r>
            <a:r>
              <a:rPr lang="nl-NL" dirty="0" err="1"/>
              <a:t>dolor</a:t>
            </a:r>
            <a:r>
              <a:rPr lang="nl-NL" dirty="0"/>
              <a:t> auctor. </a:t>
            </a:r>
            <a:r>
              <a:rPr lang="nl-NL" dirty="0" err="1"/>
              <a:t>Donec</a:t>
            </a:r>
            <a:r>
              <a:rPr lang="nl-NL" dirty="0"/>
              <a:t> </a:t>
            </a:r>
            <a:r>
              <a:rPr lang="nl-NL" dirty="0" err="1"/>
              <a:t>ullamcorper</a:t>
            </a:r>
            <a:r>
              <a:rPr lang="nl-NL" dirty="0"/>
              <a:t> </a:t>
            </a:r>
            <a:r>
              <a:rPr lang="nl-NL" dirty="0" err="1"/>
              <a:t>nulla</a:t>
            </a:r>
            <a:r>
              <a:rPr lang="nl-NL" dirty="0"/>
              <a:t> non </a:t>
            </a:r>
            <a:r>
              <a:rPr lang="nl-NL" dirty="0" err="1"/>
              <a:t>metus</a:t>
            </a:r>
            <a:r>
              <a:rPr lang="nl-NL" dirty="0"/>
              <a:t> auctor </a:t>
            </a:r>
            <a:r>
              <a:rPr lang="nl-NL" dirty="0" err="1"/>
              <a:t>fringilla</a:t>
            </a:r>
            <a:r>
              <a:rPr lang="nl-NL" dirty="0"/>
              <a:t>.</a:t>
            </a:r>
          </a:p>
        </p:txBody>
      </p:sp>
    </p:spTree>
    <p:extLst>
      <p:ext uri="{BB962C8B-B14F-4D97-AF65-F5344CB8AC3E}">
        <p14:creationId xmlns:p14="http://schemas.microsoft.com/office/powerpoint/2010/main" val="230783178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fotodia full">
    <p:bg>
      <p:bgPr>
        <a:solidFill>
          <a:schemeClr val="accent1"/>
        </a:solidFill>
        <a:effectLst/>
      </p:bgPr>
    </p:bg>
    <p:spTree>
      <p:nvGrpSpPr>
        <p:cNvPr id="1" name=""/>
        <p:cNvGrpSpPr/>
        <p:nvPr/>
      </p:nvGrpSpPr>
      <p:grpSpPr>
        <a:xfrm>
          <a:off x="0" y="0"/>
          <a:ext cx="0" cy="0"/>
          <a:chOff x="0" y="0"/>
          <a:chExt cx="0" cy="0"/>
        </a:xfrm>
      </p:grpSpPr>
      <p:sp>
        <p:nvSpPr>
          <p:cNvPr id="6" name="Tijdelijke aanduiding voor afbeelding 5">
            <a:extLst>
              <a:ext uri="{FF2B5EF4-FFF2-40B4-BE49-F238E27FC236}">
                <a16:creationId xmlns:a16="http://schemas.microsoft.com/office/drawing/2014/main" id="{E5C5913C-447A-4C2F-9AE3-054E94EF4A85}"/>
              </a:ext>
            </a:extLst>
          </p:cNvPr>
          <p:cNvSpPr>
            <a:spLocks noGrp="1"/>
          </p:cNvSpPr>
          <p:nvPr>
            <p:ph type="pic" sz="quarter" idx="11"/>
          </p:nvPr>
        </p:nvSpPr>
        <p:spPr>
          <a:xfrm>
            <a:off x="0" y="0"/>
            <a:ext cx="20104100" cy="11309349"/>
          </a:xfrm>
          <a:pattFill prst="lgCheck">
            <a:fgClr>
              <a:schemeClr val="bg1">
                <a:lumMod val="85000"/>
              </a:schemeClr>
            </a:fgClr>
            <a:bgClr>
              <a:schemeClr val="bg1"/>
            </a:bgClr>
          </a:pattFill>
        </p:spPr>
        <p:txBody>
          <a:bodyPr/>
          <a:lstStyle/>
          <a:p>
            <a:r>
              <a:rPr lang="nl-NL"/>
              <a:t>Klik op het pictogram als u een afbeelding wilt toevoegen</a:t>
            </a:r>
            <a:endParaRPr lang="nl-NL" dirty="0"/>
          </a:p>
        </p:txBody>
      </p:sp>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7853336" y="628343"/>
            <a:ext cx="1616279" cy="1743880"/>
          </a:xfrm>
          <a:prstGeom prst="rect">
            <a:avLst/>
          </a:prstGeom>
        </p:spPr>
      </p:pic>
    </p:spTree>
    <p:extLst>
      <p:ext uri="{BB962C8B-B14F-4D97-AF65-F5344CB8AC3E}">
        <p14:creationId xmlns:p14="http://schemas.microsoft.com/office/powerpoint/2010/main" val="10419875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el - citaat">
    <p:bg>
      <p:bgPr>
        <a:solidFill>
          <a:schemeClr val="tx2"/>
        </a:solidFill>
        <a:effectLst/>
      </p:bgPr>
    </p:bg>
    <p:spTree>
      <p:nvGrpSpPr>
        <p:cNvPr id="1" name=""/>
        <p:cNvGrpSpPr/>
        <p:nvPr/>
      </p:nvGrpSpPr>
      <p:grpSpPr>
        <a:xfrm>
          <a:off x="0" y="0"/>
          <a:ext cx="0" cy="0"/>
          <a:chOff x="0" y="0"/>
          <a:chExt cx="0" cy="0"/>
        </a:xfrm>
      </p:grpSpPr>
      <p:pic>
        <p:nvPicPr>
          <p:cNvPr id="3" name="Afbeelding 2" descr="Afbeelding met vogel, kudde, buiten, regen&#10;&#10;Automatisch gegenereerde beschrijving">
            <a:extLst>
              <a:ext uri="{FF2B5EF4-FFF2-40B4-BE49-F238E27FC236}">
                <a16:creationId xmlns:a16="http://schemas.microsoft.com/office/drawing/2014/main" id="{27B5192D-BAE3-4391-A94A-F9D9F3FF4E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682875"/>
            <a:ext cx="20089754" cy="6780292"/>
          </a:xfrm>
          <a:prstGeom prst="rect">
            <a:avLst/>
          </a:prstGeom>
        </p:spPr>
      </p:pic>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sp>
        <p:nvSpPr>
          <p:cNvPr id="8" name="Titel 7">
            <a:extLst>
              <a:ext uri="{FF2B5EF4-FFF2-40B4-BE49-F238E27FC236}">
                <a16:creationId xmlns:a16="http://schemas.microsoft.com/office/drawing/2014/main" id="{A6549EBD-F448-487D-A98C-FF861585E5BE}"/>
              </a:ext>
            </a:extLst>
          </p:cNvPr>
          <p:cNvSpPr>
            <a:spLocks noGrp="1"/>
          </p:cNvSpPr>
          <p:nvPr>
            <p:ph type="title" hasCustomPrompt="1"/>
          </p:nvPr>
        </p:nvSpPr>
        <p:spPr>
          <a:xfrm>
            <a:off x="0" y="4572001"/>
            <a:ext cx="20080683" cy="2743200"/>
          </a:xfrm>
          <a:solidFill>
            <a:schemeClr val="bg1"/>
          </a:solidFill>
        </p:spPr>
        <p:txBody>
          <a:bodyPr>
            <a:noAutofit/>
          </a:bodyPr>
          <a:lstStyle>
            <a:lvl1pPr algn="ctr">
              <a:lnSpc>
                <a:spcPct val="85000"/>
              </a:lnSpc>
              <a:defRPr sz="6200" spc="-250" baseline="0">
                <a:solidFill>
                  <a:schemeClr val="tx1"/>
                </a:solidFill>
              </a:defRPr>
            </a:lvl1pPr>
          </a:lstStyle>
          <a:p>
            <a:r>
              <a:rPr lang="nl-NL" dirty="0"/>
              <a:t>“Op deze dia kan een citaat</a:t>
            </a:r>
            <a:br>
              <a:rPr lang="nl-NL" dirty="0"/>
            </a:br>
            <a:r>
              <a:rPr lang="nl-NL" dirty="0"/>
              <a:t>worden gebruikt om even te breken</a:t>
            </a:r>
            <a:br>
              <a:rPr lang="nl-NL" dirty="0"/>
            </a:br>
            <a:r>
              <a:rPr lang="nl-NL" dirty="0"/>
              <a:t>met overige dia’s”</a:t>
            </a:r>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850678" y="625475"/>
            <a:ext cx="1621596" cy="1749617"/>
          </a:xfrm>
          <a:prstGeom prst="rect">
            <a:avLst/>
          </a:prstGeom>
        </p:spPr>
      </p:pic>
    </p:spTree>
    <p:extLst>
      <p:ext uri="{BB962C8B-B14F-4D97-AF65-F5344CB8AC3E}">
        <p14:creationId xmlns:p14="http://schemas.microsoft.com/office/powerpoint/2010/main" val="11911659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1_titel - citaat">
    <p:bg>
      <p:bgPr>
        <a:solidFill>
          <a:schemeClr val="accent2"/>
        </a:solidFill>
        <a:effectLst/>
      </p:bgPr>
    </p:bg>
    <p:spTree>
      <p:nvGrpSpPr>
        <p:cNvPr id="1" name=""/>
        <p:cNvGrpSpPr/>
        <p:nvPr/>
      </p:nvGrpSpPr>
      <p:grpSpPr>
        <a:xfrm>
          <a:off x="0" y="0"/>
          <a:ext cx="0" cy="0"/>
          <a:chOff x="0" y="0"/>
          <a:chExt cx="0" cy="0"/>
        </a:xfrm>
      </p:grpSpPr>
      <p:pic>
        <p:nvPicPr>
          <p:cNvPr id="3" name="Afbeelding 2" descr="Afbeelding met vogel, kudde, buiten, regen&#10;&#10;Automatisch gegenereerde beschrijving">
            <a:extLst>
              <a:ext uri="{FF2B5EF4-FFF2-40B4-BE49-F238E27FC236}">
                <a16:creationId xmlns:a16="http://schemas.microsoft.com/office/drawing/2014/main" id="{27B5192D-BAE3-4391-A94A-F9D9F3FF4E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682875"/>
            <a:ext cx="20089754" cy="6780292"/>
          </a:xfrm>
          <a:prstGeom prst="rect">
            <a:avLst/>
          </a:prstGeom>
        </p:spPr>
      </p:pic>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sp>
        <p:nvSpPr>
          <p:cNvPr id="8" name="Titel 7">
            <a:extLst>
              <a:ext uri="{FF2B5EF4-FFF2-40B4-BE49-F238E27FC236}">
                <a16:creationId xmlns:a16="http://schemas.microsoft.com/office/drawing/2014/main" id="{A6549EBD-F448-487D-A98C-FF861585E5BE}"/>
              </a:ext>
            </a:extLst>
          </p:cNvPr>
          <p:cNvSpPr>
            <a:spLocks noGrp="1"/>
          </p:cNvSpPr>
          <p:nvPr>
            <p:ph type="title" hasCustomPrompt="1"/>
          </p:nvPr>
        </p:nvSpPr>
        <p:spPr>
          <a:xfrm>
            <a:off x="0" y="4572001"/>
            <a:ext cx="20080683" cy="2743200"/>
          </a:xfrm>
          <a:solidFill>
            <a:schemeClr val="bg1"/>
          </a:solidFill>
        </p:spPr>
        <p:txBody>
          <a:bodyPr>
            <a:noAutofit/>
          </a:bodyPr>
          <a:lstStyle>
            <a:lvl1pPr algn="ctr">
              <a:lnSpc>
                <a:spcPct val="85000"/>
              </a:lnSpc>
              <a:defRPr sz="6200" spc="-250" baseline="0">
                <a:solidFill>
                  <a:schemeClr val="tx1"/>
                </a:solidFill>
              </a:defRPr>
            </a:lvl1pPr>
          </a:lstStyle>
          <a:p>
            <a:r>
              <a:rPr lang="nl-NL" dirty="0"/>
              <a:t>“Op deze dia kan een citaat</a:t>
            </a:r>
            <a:br>
              <a:rPr lang="nl-NL" dirty="0"/>
            </a:br>
            <a:r>
              <a:rPr lang="nl-NL" dirty="0"/>
              <a:t>worden gebruikt om even te breken</a:t>
            </a:r>
            <a:br>
              <a:rPr lang="nl-NL" dirty="0"/>
            </a:br>
            <a:r>
              <a:rPr lang="nl-NL" dirty="0"/>
              <a:t>met overige dia’s”</a:t>
            </a:r>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850678" y="625475"/>
            <a:ext cx="1621596" cy="1749617"/>
          </a:xfrm>
          <a:prstGeom prst="rect">
            <a:avLst/>
          </a:prstGeom>
        </p:spPr>
      </p:pic>
    </p:spTree>
    <p:extLst>
      <p:ext uri="{BB962C8B-B14F-4D97-AF65-F5344CB8AC3E}">
        <p14:creationId xmlns:p14="http://schemas.microsoft.com/office/powerpoint/2010/main" val="30371060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2_titel - citaat">
    <p:bg>
      <p:bgPr>
        <a:solidFill>
          <a:schemeClr val="accent3"/>
        </a:solidFill>
        <a:effectLst/>
      </p:bgPr>
    </p:bg>
    <p:spTree>
      <p:nvGrpSpPr>
        <p:cNvPr id="1" name=""/>
        <p:cNvGrpSpPr/>
        <p:nvPr/>
      </p:nvGrpSpPr>
      <p:grpSpPr>
        <a:xfrm>
          <a:off x="0" y="0"/>
          <a:ext cx="0" cy="0"/>
          <a:chOff x="0" y="0"/>
          <a:chExt cx="0" cy="0"/>
        </a:xfrm>
      </p:grpSpPr>
      <p:pic>
        <p:nvPicPr>
          <p:cNvPr id="3" name="Afbeelding 2" descr="Afbeelding met vogel, kudde, buiten, regen&#10;&#10;Automatisch gegenereerde beschrijving">
            <a:extLst>
              <a:ext uri="{FF2B5EF4-FFF2-40B4-BE49-F238E27FC236}">
                <a16:creationId xmlns:a16="http://schemas.microsoft.com/office/drawing/2014/main" id="{27B5192D-BAE3-4391-A94A-F9D9F3FF4E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2682875"/>
            <a:ext cx="20089754" cy="6780292"/>
          </a:xfrm>
          <a:prstGeom prst="rect">
            <a:avLst/>
          </a:prstGeom>
        </p:spPr>
      </p:pic>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sp>
        <p:nvSpPr>
          <p:cNvPr id="8" name="Titel 7">
            <a:extLst>
              <a:ext uri="{FF2B5EF4-FFF2-40B4-BE49-F238E27FC236}">
                <a16:creationId xmlns:a16="http://schemas.microsoft.com/office/drawing/2014/main" id="{A6549EBD-F448-487D-A98C-FF861585E5BE}"/>
              </a:ext>
            </a:extLst>
          </p:cNvPr>
          <p:cNvSpPr>
            <a:spLocks noGrp="1"/>
          </p:cNvSpPr>
          <p:nvPr>
            <p:ph type="title" hasCustomPrompt="1"/>
          </p:nvPr>
        </p:nvSpPr>
        <p:spPr>
          <a:xfrm>
            <a:off x="0" y="4572001"/>
            <a:ext cx="20080683" cy="2743200"/>
          </a:xfrm>
          <a:solidFill>
            <a:schemeClr val="bg1"/>
          </a:solidFill>
        </p:spPr>
        <p:txBody>
          <a:bodyPr>
            <a:noAutofit/>
          </a:bodyPr>
          <a:lstStyle>
            <a:lvl1pPr algn="ctr">
              <a:lnSpc>
                <a:spcPct val="85000"/>
              </a:lnSpc>
              <a:defRPr sz="6200" spc="-250" baseline="0">
                <a:solidFill>
                  <a:schemeClr val="tx1"/>
                </a:solidFill>
              </a:defRPr>
            </a:lvl1pPr>
          </a:lstStyle>
          <a:p>
            <a:r>
              <a:rPr lang="nl-NL" dirty="0"/>
              <a:t>“Op deze dia kan een citaat</a:t>
            </a:r>
            <a:br>
              <a:rPr lang="nl-NL" dirty="0"/>
            </a:br>
            <a:r>
              <a:rPr lang="nl-NL" dirty="0"/>
              <a:t>worden gebruikt om even te breken</a:t>
            </a:r>
            <a:br>
              <a:rPr lang="nl-NL" dirty="0"/>
            </a:br>
            <a:r>
              <a:rPr lang="nl-NL" dirty="0"/>
              <a:t>met overige dia’s”</a:t>
            </a:r>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7850678" y="625475"/>
            <a:ext cx="1621596" cy="1749617"/>
          </a:xfrm>
          <a:prstGeom prst="rect">
            <a:avLst/>
          </a:prstGeom>
        </p:spPr>
      </p:pic>
    </p:spTree>
    <p:extLst>
      <p:ext uri="{BB962C8B-B14F-4D97-AF65-F5344CB8AC3E}">
        <p14:creationId xmlns:p14="http://schemas.microsoft.com/office/powerpoint/2010/main" val="256706643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grafiek">
    <p:bg>
      <p:bgPr>
        <a:solidFill>
          <a:schemeClr val="accent2"/>
        </a:solidFill>
        <a:effectLst/>
      </p:bgPr>
    </p:bg>
    <p:spTree>
      <p:nvGrpSpPr>
        <p:cNvPr id="1" name=""/>
        <p:cNvGrpSpPr/>
        <p:nvPr/>
      </p:nvGrpSpPr>
      <p:grpSpPr>
        <a:xfrm>
          <a:off x="0" y="0"/>
          <a:ext cx="0" cy="0"/>
          <a:chOff x="0" y="0"/>
          <a:chExt cx="0" cy="0"/>
        </a:xfrm>
      </p:grpSpPr>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850678" y="625475"/>
            <a:ext cx="1621596" cy="1749617"/>
          </a:xfrm>
          <a:prstGeom prst="rect">
            <a:avLst/>
          </a:prstGeom>
        </p:spPr>
      </p:pic>
      <p:sp>
        <p:nvSpPr>
          <p:cNvPr id="4" name="Tijdelijke aanduiding voor grafiek 3">
            <a:extLst>
              <a:ext uri="{FF2B5EF4-FFF2-40B4-BE49-F238E27FC236}">
                <a16:creationId xmlns:a16="http://schemas.microsoft.com/office/drawing/2014/main" id="{EAAE8D5F-7F16-4613-B5F3-66DDD22A70D5}"/>
              </a:ext>
            </a:extLst>
          </p:cNvPr>
          <p:cNvSpPr>
            <a:spLocks noGrp="1"/>
          </p:cNvSpPr>
          <p:nvPr>
            <p:ph type="chart" sz="quarter" idx="10"/>
          </p:nvPr>
        </p:nvSpPr>
        <p:spPr>
          <a:xfrm>
            <a:off x="1250950" y="1250950"/>
            <a:ext cx="17583150" cy="8818563"/>
          </a:xfrm>
          <a:noFill/>
        </p:spPr>
        <p:txBody>
          <a:bodyPr/>
          <a:lstStyle/>
          <a:p>
            <a:r>
              <a:rPr lang="nl-NL"/>
              <a:t>Klik op het pictogram als u een grafiek wilt toevoegen</a:t>
            </a:r>
          </a:p>
        </p:txBody>
      </p:sp>
    </p:spTree>
    <p:extLst>
      <p:ext uri="{BB962C8B-B14F-4D97-AF65-F5344CB8AC3E}">
        <p14:creationId xmlns:p14="http://schemas.microsoft.com/office/powerpoint/2010/main" val="290701819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tabel">
    <p:bg>
      <p:bgPr>
        <a:solidFill>
          <a:schemeClr val="accent2"/>
        </a:solidFill>
        <a:effectLst/>
      </p:bgPr>
    </p:bg>
    <p:spTree>
      <p:nvGrpSpPr>
        <p:cNvPr id="1" name=""/>
        <p:cNvGrpSpPr/>
        <p:nvPr/>
      </p:nvGrpSpPr>
      <p:grpSpPr>
        <a:xfrm>
          <a:off x="0" y="0"/>
          <a:ext cx="0" cy="0"/>
          <a:chOff x="0" y="0"/>
          <a:chExt cx="0" cy="0"/>
        </a:xfrm>
      </p:grpSpPr>
      <p:sp>
        <p:nvSpPr>
          <p:cNvPr id="7" name="Holder 2">
            <a:extLst>
              <a:ext uri="{FF2B5EF4-FFF2-40B4-BE49-F238E27FC236}">
                <a16:creationId xmlns:a16="http://schemas.microsoft.com/office/drawing/2014/main" id="{54965419-C3E8-4B5B-B9EA-36393F31A15A}"/>
              </a:ext>
            </a:extLst>
          </p:cNvPr>
          <p:cNvSpPr txBox="1">
            <a:spLocks/>
          </p:cNvSpPr>
          <p:nvPr userDrawn="1"/>
        </p:nvSpPr>
        <p:spPr>
          <a:xfrm>
            <a:off x="10920413" y="7886684"/>
            <a:ext cx="7913687" cy="1623265"/>
          </a:xfrm>
          <a:prstGeom prst="rect">
            <a:avLst/>
          </a:prstGeom>
        </p:spPr>
        <p:txBody>
          <a:bodyPr vert="horz" wrap="square" lIns="0" tIns="0" rIns="0" bIns="0" rtlCol="0" anchor="ctr">
            <a:noAutofit/>
          </a:bodyPr>
          <a:lstStyle>
            <a:lvl1pPr algn="ctr">
              <a:lnSpc>
                <a:spcPct val="85000"/>
              </a:lnSpc>
              <a:defRPr lang="nl-NL" sz="6200" b="1" i="0" spc="-250" baseline="0" smtClean="0">
                <a:solidFill>
                  <a:schemeClr val="tx1"/>
                </a:solidFill>
                <a:effectLst/>
                <a:latin typeface="+mj-lt"/>
                <a:ea typeface="+mj-ea"/>
                <a:cs typeface="+mj-cs"/>
              </a:defRPr>
            </a:lvl1pPr>
          </a:lstStyle>
          <a:p>
            <a:endParaRPr lang="nl-NL" kern="0" dirty="0"/>
          </a:p>
        </p:txBody>
      </p:sp>
      <p:pic>
        <p:nvPicPr>
          <p:cNvPr id="9" name="Afbeelding 8">
            <a:extLst>
              <a:ext uri="{FF2B5EF4-FFF2-40B4-BE49-F238E27FC236}">
                <a16:creationId xmlns:a16="http://schemas.microsoft.com/office/drawing/2014/main" id="{7C4889D9-14EC-48F9-AA4B-56516A6FC91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7850678" y="625475"/>
            <a:ext cx="1621596" cy="1749617"/>
          </a:xfrm>
          <a:prstGeom prst="rect">
            <a:avLst/>
          </a:prstGeom>
        </p:spPr>
      </p:pic>
      <p:graphicFrame>
        <p:nvGraphicFramePr>
          <p:cNvPr id="2" name="Tabel 2">
            <a:extLst>
              <a:ext uri="{FF2B5EF4-FFF2-40B4-BE49-F238E27FC236}">
                <a16:creationId xmlns:a16="http://schemas.microsoft.com/office/drawing/2014/main" id="{67C44768-AFDD-4EBF-A77A-4639287FEBB4}"/>
              </a:ext>
            </a:extLst>
          </p:cNvPr>
          <p:cNvGraphicFramePr>
            <a:graphicFrameLocks noGrp="1"/>
          </p:cNvGraphicFramePr>
          <p:nvPr userDrawn="1">
            <p:extLst>
              <p:ext uri="{D42A27DB-BD31-4B8C-83A1-F6EECF244321}">
                <p14:modId xmlns:p14="http://schemas.microsoft.com/office/powerpoint/2010/main" val="323021592"/>
              </p:ext>
            </p:extLst>
          </p:nvPr>
        </p:nvGraphicFramePr>
        <p:xfrm>
          <a:off x="2133599" y="2682875"/>
          <a:ext cx="14946312" cy="3633600"/>
        </p:xfrm>
        <a:graphic>
          <a:graphicData uri="http://schemas.openxmlformats.org/drawingml/2006/table">
            <a:tbl>
              <a:tblPr firstRow="1" bandRow="1">
                <a:tableStyleId>{00A15C55-8517-42AA-B614-E9B94910E393}</a:tableStyleId>
              </a:tblPr>
              <a:tblGrid>
                <a:gridCol w="1868289">
                  <a:extLst>
                    <a:ext uri="{9D8B030D-6E8A-4147-A177-3AD203B41FA5}">
                      <a16:colId xmlns:a16="http://schemas.microsoft.com/office/drawing/2014/main" val="2499461085"/>
                    </a:ext>
                  </a:extLst>
                </a:gridCol>
                <a:gridCol w="1868289">
                  <a:extLst>
                    <a:ext uri="{9D8B030D-6E8A-4147-A177-3AD203B41FA5}">
                      <a16:colId xmlns:a16="http://schemas.microsoft.com/office/drawing/2014/main" val="1267056283"/>
                    </a:ext>
                  </a:extLst>
                </a:gridCol>
                <a:gridCol w="1868289">
                  <a:extLst>
                    <a:ext uri="{9D8B030D-6E8A-4147-A177-3AD203B41FA5}">
                      <a16:colId xmlns:a16="http://schemas.microsoft.com/office/drawing/2014/main" val="2860405677"/>
                    </a:ext>
                  </a:extLst>
                </a:gridCol>
                <a:gridCol w="1868289">
                  <a:extLst>
                    <a:ext uri="{9D8B030D-6E8A-4147-A177-3AD203B41FA5}">
                      <a16:colId xmlns:a16="http://schemas.microsoft.com/office/drawing/2014/main" val="1326530679"/>
                    </a:ext>
                  </a:extLst>
                </a:gridCol>
                <a:gridCol w="1868289">
                  <a:extLst>
                    <a:ext uri="{9D8B030D-6E8A-4147-A177-3AD203B41FA5}">
                      <a16:colId xmlns:a16="http://schemas.microsoft.com/office/drawing/2014/main" val="3433346843"/>
                    </a:ext>
                  </a:extLst>
                </a:gridCol>
                <a:gridCol w="1868289">
                  <a:extLst>
                    <a:ext uri="{9D8B030D-6E8A-4147-A177-3AD203B41FA5}">
                      <a16:colId xmlns:a16="http://schemas.microsoft.com/office/drawing/2014/main" val="604143949"/>
                    </a:ext>
                  </a:extLst>
                </a:gridCol>
                <a:gridCol w="1868289">
                  <a:extLst>
                    <a:ext uri="{9D8B030D-6E8A-4147-A177-3AD203B41FA5}">
                      <a16:colId xmlns:a16="http://schemas.microsoft.com/office/drawing/2014/main" val="3972908640"/>
                    </a:ext>
                  </a:extLst>
                </a:gridCol>
                <a:gridCol w="1868289">
                  <a:extLst>
                    <a:ext uri="{9D8B030D-6E8A-4147-A177-3AD203B41FA5}">
                      <a16:colId xmlns:a16="http://schemas.microsoft.com/office/drawing/2014/main" val="757887522"/>
                    </a:ext>
                  </a:extLst>
                </a:gridCol>
              </a:tblGrid>
              <a:tr h="609600">
                <a:tc>
                  <a:txBody>
                    <a:bodyPr/>
                    <a:lstStyle/>
                    <a:p>
                      <a:r>
                        <a:rPr lang="nl-NL" dirty="0"/>
                        <a:t>Header</a:t>
                      </a: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r>
                        <a:rPr lang="nl-NL" dirty="0"/>
                        <a:t>Header</a:t>
                      </a: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r>
                        <a:rPr lang="nl-NL" dirty="0"/>
                        <a:t>header</a:t>
                      </a: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r>
                        <a:rPr lang="nl-NL" dirty="0"/>
                        <a:t>Header</a:t>
                      </a: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r>
                        <a:rPr lang="nl-NL" dirty="0"/>
                        <a:t>Header</a:t>
                      </a: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r>
                        <a:rPr lang="nl-NL" dirty="0"/>
                        <a:t>header</a:t>
                      </a: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r>
                        <a:rPr lang="nl-NL" dirty="0"/>
                        <a:t>Header</a:t>
                      </a: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r>
                        <a:rPr lang="nl-NL" dirty="0"/>
                        <a:t>Header</a:t>
                      </a: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532635556"/>
                  </a:ext>
                </a:extLst>
              </a:tr>
              <a:tr h="75600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dirty="0" err="1">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dirty="0" err="1">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dirty="0" err="1">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424956969"/>
                  </a:ext>
                </a:extLst>
              </a:tr>
              <a:tr h="75600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dirty="0" err="1">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dirty="0" err="1">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681975545"/>
                  </a:ext>
                </a:extLst>
              </a:tr>
              <a:tr h="75600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dirty="0" err="1">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dirty="0" err="1">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dirty="0" err="1">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2122989225"/>
                  </a:ext>
                </a:extLst>
              </a:tr>
              <a:tr h="756000">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dirty="0" err="1">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dirty="0" err="1">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dirty="0" err="1">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tc>
                  <a:txBody>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noProof="0" dirty="0" err="1">
                          <a:ln>
                            <a:noFill/>
                          </a:ln>
                          <a:solidFill>
                            <a:srgbClr val="007032"/>
                          </a:solidFill>
                          <a:effectLst/>
                          <a:uLnTx/>
                          <a:uFillTx/>
                          <a:latin typeface="Trebuchet MS"/>
                          <a:ea typeface="+mn-ea"/>
                          <a:cs typeface="+mn-cs"/>
                        </a:rPr>
                        <a:t>amount</a:t>
                      </a:r>
                      <a:endParaRPr kumimoji="0" lang="nl-NL" sz="1800" b="0" i="0" u="none" strike="noStrike" kern="0" cap="none" spc="0" normalizeH="0" baseline="0" noProof="0" dirty="0">
                        <a:ln>
                          <a:noFill/>
                        </a:ln>
                        <a:solidFill>
                          <a:srgbClr val="007032"/>
                        </a:solidFill>
                        <a:effectLst/>
                        <a:uLnTx/>
                        <a:uFillTx/>
                        <a:latin typeface="Trebuchet MS"/>
                        <a:ea typeface="+mn-ea"/>
                        <a:cs typeface="+mn-cs"/>
                      </a:endParaRPr>
                    </a:p>
                  </a:txBody>
                  <a:tcPr>
                    <a:lnL w="28575" cap="flat" cmpd="sng" algn="ctr">
                      <a:solidFill>
                        <a:schemeClr val="accent2"/>
                      </a:solidFill>
                      <a:prstDash val="solid"/>
                      <a:round/>
                      <a:headEnd type="none" w="med" len="med"/>
                      <a:tailEnd type="none" w="med" len="med"/>
                    </a:lnL>
                    <a:lnR w="28575" cap="flat" cmpd="sng" algn="ctr">
                      <a:solidFill>
                        <a:schemeClr val="accent2"/>
                      </a:solidFill>
                      <a:prstDash val="solid"/>
                      <a:round/>
                      <a:headEnd type="none" w="med" len="med"/>
                      <a:tailEnd type="none" w="med" len="med"/>
                    </a:lnR>
                    <a:lnT w="28575" cap="flat" cmpd="sng" algn="ctr">
                      <a:solidFill>
                        <a:schemeClr val="accent2"/>
                      </a:solidFill>
                      <a:prstDash val="solid"/>
                      <a:round/>
                      <a:headEnd type="none" w="med" len="med"/>
                      <a:tailEnd type="none" w="med" len="med"/>
                    </a:lnT>
                    <a:lnB w="28575" cap="flat" cmpd="sng" algn="ctr">
                      <a:solidFill>
                        <a:schemeClr val="accent2"/>
                      </a:solidFill>
                      <a:prstDash val="solid"/>
                      <a:round/>
                      <a:headEnd type="none" w="med" len="med"/>
                      <a:tailEnd type="none" w="med" len="med"/>
                    </a:lnB>
                  </a:tcPr>
                </a:tc>
                <a:extLst>
                  <a:ext uri="{0D108BD9-81ED-4DB2-BD59-A6C34878D82A}">
                    <a16:rowId xmlns:a16="http://schemas.microsoft.com/office/drawing/2014/main" val="3301750183"/>
                  </a:ext>
                </a:extLst>
              </a:tr>
            </a:tbl>
          </a:graphicData>
        </a:graphic>
      </p:graphicFrame>
    </p:spTree>
    <p:extLst>
      <p:ext uri="{BB962C8B-B14F-4D97-AF65-F5344CB8AC3E}">
        <p14:creationId xmlns:p14="http://schemas.microsoft.com/office/powerpoint/2010/main" val="147356825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Afbeelding 13">
            <a:extLst>
              <a:ext uri="{FF2B5EF4-FFF2-40B4-BE49-F238E27FC236}">
                <a16:creationId xmlns:a16="http://schemas.microsoft.com/office/drawing/2014/main" id="{A5DA56D2-3B93-FE4C-822B-7B092B15987B}"/>
              </a:ext>
            </a:extLst>
          </p:cNvPr>
          <p:cNvPicPr>
            <a:picLocks noChangeAspect="1"/>
          </p:cNvPicPr>
          <p:nvPr userDrawn="1"/>
        </p:nvPicPr>
        <p:blipFill>
          <a:blip r:embed="rId40" cstate="print">
            <a:extLst>
              <a:ext uri="{28A0092B-C50C-407E-A947-70E740481C1C}">
                <a14:useLocalDpi xmlns:a14="http://schemas.microsoft.com/office/drawing/2010/main" val="0"/>
              </a:ext>
            </a:extLst>
          </a:blip>
          <a:stretch>
            <a:fillRect/>
          </a:stretch>
        </p:blipFill>
        <p:spPr>
          <a:xfrm>
            <a:off x="17850678" y="625475"/>
            <a:ext cx="1621596" cy="1749617"/>
          </a:xfrm>
          <a:prstGeom prst="rect">
            <a:avLst/>
          </a:prstGeom>
        </p:spPr>
      </p:pic>
      <p:sp>
        <p:nvSpPr>
          <p:cNvPr id="2" name="Tijdelijke aanduiding voor titel 1">
            <a:extLst>
              <a:ext uri="{FF2B5EF4-FFF2-40B4-BE49-F238E27FC236}">
                <a16:creationId xmlns:a16="http://schemas.microsoft.com/office/drawing/2014/main" id="{C4B21B4D-4E9E-442D-B730-62E8DA591F5C}"/>
              </a:ext>
            </a:extLst>
          </p:cNvPr>
          <p:cNvSpPr>
            <a:spLocks noGrp="1"/>
          </p:cNvSpPr>
          <p:nvPr>
            <p:ph type="title"/>
          </p:nvPr>
        </p:nvSpPr>
        <p:spPr>
          <a:xfrm>
            <a:off x="1382713" y="601663"/>
            <a:ext cx="17338675" cy="2185987"/>
          </a:xfrm>
          <a:prstGeom prst="rect">
            <a:avLst/>
          </a:prstGeom>
        </p:spPr>
        <p:txBody>
          <a:bodyPr vert="horz" lIns="91440" tIns="45720" rIns="91440" bIns="45720" rtlCol="0" anchor="ctr">
            <a:normAutofit/>
          </a:bodyPr>
          <a:lstStyle/>
          <a:p>
            <a:r>
              <a:rPr lang="nl-NL" dirty="0"/>
              <a:t>Klik om stijl te bewerken</a:t>
            </a:r>
          </a:p>
        </p:txBody>
      </p:sp>
      <p:sp>
        <p:nvSpPr>
          <p:cNvPr id="3" name="Tijdelijke aanduiding voor tekst 2">
            <a:extLst>
              <a:ext uri="{FF2B5EF4-FFF2-40B4-BE49-F238E27FC236}">
                <a16:creationId xmlns:a16="http://schemas.microsoft.com/office/drawing/2014/main" id="{809938DD-B596-43BA-9701-1D78119E8359}"/>
              </a:ext>
            </a:extLst>
          </p:cNvPr>
          <p:cNvSpPr>
            <a:spLocks noGrp="1"/>
          </p:cNvSpPr>
          <p:nvPr>
            <p:ph type="body" idx="1"/>
          </p:nvPr>
        </p:nvSpPr>
        <p:spPr>
          <a:xfrm>
            <a:off x="1382713" y="3009900"/>
            <a:ext cx="17338675" cy="7177088"/>
          </a:xfrm>
          <a:prstGeom prst="rect">
            <a:avLst/>
          </a:prstGeom>
        </p:spPr>
        <p:txBody>
          <a:bodyPr vert="horz" lIns="91440" tIns="45720" rIns="91440" bIns="45720" rtlCol="0">
            <a:norm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p>
        </p:txBody>
      </p:sp>
    </p:spTree>
  </p:cSld>
  <p:clrMap bg1="lt1" tx1="dk1" bg2="lt2" tx2="dk2" accent1="accent1" accent2="accent2" accent3="accent3" accent4="accent4" accent5="accent5" accent6="accent6" hlink="hlink" folHlink="folHlink"/>
  <p:sldLayoutIdLst>
    <p:sldLayoutId id="2147483661" r:id="rId1"/>
    <p:sldLayoutId id="2147483666" r:id="rId2"/>
    <p:sldLayoutId id="2147483682" r:id="rId3"/>
    <p:sldLayoutId id="2147483662" r:id="rId4"/>
    <p:sldLayoutId id="2147483687" r:id="rId5"/>
    <p:sldLayoutId id="2147483688" r:id="rId6"/>
    <p:sldLayoutId id="2147483689" r:id="rId7"/>
    <p:sldLayoutId id="2147483667" r:id="rId8"/>
    <p:sldLayoutId id="2147483690" r:id="rId9"/>
    <p:sldLayoutId id="2147483691" r:id="rId10"/>
    <p:sldLayoutId id="2147483692" r:id="rId11"/>
    <p:sldLayoutId id="2147483671" r:id="rId12"/>
    <p:sldLayoutId id="2147483672" r:id="rId13"/>
    <p:sldLayoutId id="2147483673" r:id="rId14"/>
    <p:sldLayoutId id="2147483674" r:id="rId15"/>
    <p:sldLayoutId id="2147483668" r:id="rId16"/>
    <p:sldLayoutId id="2147483685" r:id="rId17"/>
    <p:sldLayoutId id="2147483675" r:id="rId18"/>
    <p:sldLayoutId id="2147483686" r:id="rId19"/>
    <p:sldLayoutId id="2147483679" r:id="rId20"/>
    <p:sldLayoutId id="2147483669" r:id="rId21"/>
    <p:sldLayoutId id="2147483670" r:id="rId22"/>
    <p:sldLayoutId id="2147483676" r:id="rId23"/>
    <p:sldLayoutId id="2147483700" r:id="rId24"/>
    <p:sldLayoutId id="2147483701" r:id="rId25"/>
    <p:sldLayoutId id="2147483678" r:id="rId26"/>
    <p:sldLayoutId id="2147483693" r:id="rId27"/>
    <p:sldLayoutId id="2147483694" r:id="rId28"/>
    <p:sldLayoutId id="2147483677" r:id="rId29"/>
    <p:sldLayoutId id="2147483697" r:id="rId30"/>
    <p:sldLayoutId id="2147483698" r:id="rId31"/>
    <p:sldLayoutId id="2147483699" r:id="rId32"/>
    <p:sldLayoutId id="2147483680" r:id="rId33"/>
    <p:sldLayoutId id="2147483681" r:id="rId34"/>
    <p:sldLayoutId id="2147483695" r:id="rId35"/>
    <p:sldLayoutId id="2147483696" r:id="rId36"/>
    <p:sldLayoutId id="2147483683" r:id="rId37"/>
    <p:sldLayoutId id="2147483684" r:id="rId38"/>
  </p:sldLayoutIdLst>
  <p:txStyles>
    <p:titleStyle>
      <a:lvl1pPr eaLnBrk="1" hangingPunct="1">
        <a:defRPr sz="6200" b="1">
          <a:solidFill>
            <a:schemeClr val="tx1"/>
          </a:solidFill>
          <a:latin typeface="+mj-lt"/>
          <a:ea typeface="+mj-ea"/>
          <a:cs typeface="+mj-cs"/>
        </a:defRPr>
      </a:lvl1pPr>
    </p:titleStyle>
    <p:bodyStyle>
      <a:lvl1pPr marL="0" eaLnBrk="1" hangingPunct="1">
        <a:defRPr sz="4400" spc="-100" baseline="0">
          <a:solidFill>
            <a:schemeClr val="tx1"/>
          </a:solidFill>
          <a:latin typeface="+mn-lt"/>
          <a:ea typeface="+mn-ea"/>
          <a:cs typeface="+mn-cs"/>
        </a:defRPr>
      </a:lvl1pPr>
      <a:lvl2pPr marL="457200" eaLnBrk="1" hangingPunct="1">
        <a:defRPr sz="4400" spc="-100" baseline="0">
          <a:solidFill>
            <a:schemeClr val="tx1"/>
          </a:solidFill>
          <a:latin typeface="+mn-lt"/>
          <a:ea typeface="+mn-ea"/>
          <a:cs typeface="+mn-cs"/>
        </a:defRPr>
      </a:lvl2pPr>
      <a:lvl3pPr marL="914400" eaLnBrk="1" hangingPunct="1">
        <a:defRPr sz="4400" spc="-100" baseline="0">
          <a:solidFill>
            <a:schemeClr val="tx1"/>
          </a:solidFill>
          <a:latin typeface="+mn-lt"/>
          <a:ea typeface="+mn-ea"/>
          <a:cs typeface="+mn-cs"/>
        </a:defRPr>
      </a:lvl3pPr>
      <a:lvl4pPr marL="1371600" eaLnBrk="1" hangingPunct="1">
        <a:defRPr sz="4400" spc="-100" baseline="0">
          <a:solidFill>
            <a:schemeClr val="tx1"/>
          </a:solidFill>
          <a:latin typeface="+mn-lt"/>
          <a:ea typeface="+mn-ea"/>
          <a:cs typeface="+mn-cs"/>
        </a:defRPr>
      </a:lvl4pPr>
      <a:lvl5pPr marL="1828800" eaLnBrk="1" hangingPunct="1">
        <a:defRPr sz="4400" spc="-100" baseline="0">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extLst>
    <p:ext uri="{27BBF7A9-308A-43DC-89C8-2F10F3537804}">
      <p15:sldGuideLst xmlns:p15="http://schemas.microsoft.com/office/powerpoint/2012/main">
        <p15:guide id="1" orient="horz" pos="3562" userDrawn="1">
          <p15:clr>
            <a:srgbClr val="F26B43"/>
          </p15:clr>
        </p15:guide>
        <p15:guide id="2" pos="12266" userDrawn="1">
          <p15:clr>
            <a:srgbClr val="C35EA4"/>
          </p15:clr>
        </p15:guide>
        <p15:guide id="3" orient="horz" pos="394" userDrawn="1">
          <p15:clr>
            <a:srgbClr val="C35EA4"/>
          </p15:clr>
        </p15:guide>
        <p15:guide id="4" orient="horz" pos="6730" userDrawn="1">
          <p15:clr>
            <a:srgbClr val="C35EA4"/>
          </p15:clr>
        </p15:guide>
        <p15:guide id="5" pos="388" userDrawn="1">
          <p15:clr>
            <a:srgbClr val="C35EA4"/>
          </p15:clr>
        </p15:guide>
        <p15:guide id="6" pos="6530" userDrawn="1">
          <p15:clr>
            <a:srgbClr val="C35EA4"/>
          </p15:clr>
        </p15:guide>
        <p15:guide id="7" pos="6130" userDrawn="1">
          <p15:clr>
            <a:srgbClr val="C35EA4"/>
          </p15:clr>
        </p15:guide>
        <p15:guide id="8" pos="788" userDrawn="1">
          <p15:clr>
            <a:srgbClr val="C35EA4"/>
          </p15:clr>
        </p15:guide>
        <p15:guide id="9" pos="11864" userDrawn="1">
          <p15:clr>
            <a:srgbClr val="C35EA4"/>
          </p15:clr>
        </p15:guide>
        <p15:guide id="10" orient="horz" pos="788" userDrawn="1">
          <p15:clr>
            <a:srgbClr val="C35EA4"/>
          </p15:clr>
        </p15:guide>
        <p15:guide id="11" orient="horz" pos="6343" userDrawn="1">
          <p15:clr>
            <a:srgbClr val="C35EA4"/>
          </p15:clr>
        </p15:guide>
        <p15:guide id="12" orient="horz" pos="3218" userDrawn="1">
          <p15:clr>
            <a:srgbClr val="9FCC3B"/>
          </p15:clr>
        </p15:guide>
        <p15:guide id="13" orient="horz" pos="2880" userDrawn="1">
          <p15:clr>
            <a:srgbClr val="9FCC3B"/>
          </p15:clr>
        </p15:guide>
        <p15:guide id="14" orient="horz" pos="2529" userDrawn="1">
          <p15:clr>
            <a:srgbClr val="9FCC3B"/>
          </p15:clr>
        </p15:guide>
        <p15:guide id="15" orient="horz" pos="2178" userDrawn="1">
          <p15:clr>
            <a:srgbClr val="9FCC3B"/>
          </p15:clr>
        </p15:guide>
        <p15:guide id="16" orient="horz" pos="1834" userDrawn="1">
          <p15:clr>
            <a:srgbClr val="9FCC3B"/>
          </p15:clr>
        </p15:guide>
        <p15:guide id="17" orient="horz" pos="1490" userDrawn="1">
          <p15:clr>
            <a:srgbClr val="9FCC3B"/>
          </p15:clr>
        </p15:guide>
        <p15:guide id="18" orient="horz" pos="1132" userDrawn="1">
          <p15:clr>
            <a:srgbClr val="9FCC3B"/>
          </p15:clr>
        </p15:guide>
        <p15:guide id="19" orient="horz" pos="3913" userDrawn="1">
          <p15:clr>
            <a:srgbClr val="9FCC3B"/>
          </p15:clr>
        </p15:guide>
        <p15:guide id="20" orient="horz" pos="4264" userDrawn="1">
          <p15:clr>
            <a:srgbClr val="9FCC3B"/>
          </p15:clr>
        </p15:guide>
        <p15:guide id="21" orient="horz" pos="4608" userDrawn="1">
          <p15:clr>
            <a:srgbClr val="9FCC3B"/>
          </p15:clr>
        </p15:guide>
        <p15:guide id="22" orient="horz" pos="4959" userDrawn="1">
          <p15:clr>
            <a:srgbClr val="9FCC3B"/>
          </p15:clr>
        </p15:guide>
        <p15:guide id="23" orient="horz" pos="5303" userDrawn="1">
          <p15:clr>
            <a:srgbClr val="9FCC3B"/>
          </p15:clr>
        </p15:guide>
        <p15:guide id="24" orient="horz" pos="5647" userDrawn="1">
          <p15:clr>
            <a:srgbClr val="9FCC3B"/>
          </p15:clr>
        </p15:guide>
        <p15:guide id="25" orient="horz" pos="5992" userDrawn="1">
          <p15:clr>
            <a:srgbClr val="9FCC3B"/>
          </p15:clr>
        </p15:guide>
        <p15:guide id="26" pos="6332" userDrawn="1">
          <p15:clr>
            <a:srgbClr val="F26B43"/>
          </p15:clr>
        </p15:guide>
        <p15:guide id="27" pos="5773" userDrawn="1">
          <p15:clr>
            <a:srgbClr val="9FCC3B"/>
          </p15:clr>
        </p15:guide>
        <p15:guide id="28" pos="5217" userDrawn="1">
          <p15:clr>
            <a:srgbClr val="9FCC3B"/>
          </p15:clr>
        </p15:guide>
        <p15:guide id="29" pos="4668" userDrawn="1">
          <p15:clr>
            <a:srgbClr val="9FCC3B"/>
          </p15:clr>
        </p15:guide>
        <p15:guide id="30" pos="4118" userDrawn="1">
          <p15:clr>
            <a:srgbClr val="9FCC3B"/>
          </p15:clr>
        </p15:guide>
        <p15:guide id="31" pos="3562" userDrawn="1">
          <p15:clr>
            <a:srgbClr val="9FCC3B"/>
          </p15:clr>
        </p15:guide>
        <p15:guide id="32" pos="3006" userDrawn="1">
          <p15:clr>
            <a:srgbClr val="9FCC3B"/>
          </p15:clr>
        </p15:guide>
        <p15:guide id="33" pos="2450" userDrawn="1">
          <p15:clr>
            <a:srgbClr val="9FCC3B"/>
          </p15:clr>
        </p15:guide>
        <p15:guide id="34" pos="1894" userDrawn="1">
          <p15:clr>
            <a:srgbClr val="9FCC3B"/>
          </p15:clr>
        </p15:guide>
        <p15:guide id="35" pos="1344" userDrawn="1">
          <p15:clr>
            <a:srgbClr val="9FCC3B"/>
          </p15:clr>
        </p15:guide>
        <p15:guide id="36" pos="6879" userDrawn="1">
          <p15:clr>
            <a:srgbClr val="9FCC3B"/>
          </p15:clr>
        </p15:guide>
        <p15:guide id="37" pos="7435" userDrawn="1">
          <p15:clr>
            <a:srgbClr val="9FCC3B"/>
          </p15:clr>
        </p15:guide>
        <p15:guide id="38" pos="7991" userDrawn="1">
          <p15:clr>
            <a:srgbClr val="9FCC3B"/>
          </p15:clr>
        </p15:guide>
        <p15:guide id="39" pos="8541" userDrawn="1">
          <p15:clr>
            <a:srgbClr val="9FCC3B"/>
          </p15:clr>
        </p15:guide>
        <p15:guide id="40" pos="9097" userDrawn="1">
          <p15:clr>
            <a:srgbClr val="9FCC3B"/>
          </p15:clr>
        </p15:guide>
        <p15:guide id="41" pos="9653" userDrawn="1">
          <p15:clr>
            <a:srgbClr val="9FCC3B"/>
          </p15:clr>
        </p15:guide>
        <p15:guide id="42" pos="10202" userDrawn="1">
          <p15:clr>
            <a:srgbClr val="9FCC3B"/>
          </p15:clr>
        </p15:guide>
        <p15:guide id="43" pos="10759" userDrawn="1">
          <p15:clr>
            <a:srgbClr val="9FCC3B"/>
          </p15:clr>
        </p15:guide>
        <p15:guide id="44" pos="11315" userDrawn="1">
          <p15:clr>
            <a:srgbClr val="9FCC3B"/>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3.xml"/><Relationship Id="rId4" Type="http://schemas.openxmlformats.org/officeDocument/2006/relationships/image" Target="../media/image25.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3.png"/><Relationship Id="rId1" Type="http://schemas.openxmlformats.org/officeDocument/2006/relationships/slideLayout" Target="../slideLayouts/slideLayout33.xml"/></Relationships>
</file>

<file path=ppt/slides/_rels/slide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3.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33.xml"/><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33.xml"/><Relationship Id="rId4" Type="http://schemas.openxmlformats.org/officeDocument/2006/relationships/image" Target="../media/image33.png"/></Relationships>
</file>

<file path=ppt/slides/_rels/slide1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1.xml"/></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3.xml"/><Relationship Id="rId5" Type="http://schemas.openxmlformats.org/officeDocument/2006/relationships/image" Target="../media/image36.png"/><Relationship Id="rId4" Type="http://schemas.openxmlformats.org/officeDocument/2006/relationships/image" Target="../media/image35.png"/></Relationships>
</file>

<file path=ppt/slides/_rels/slide1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3.xml"/></Relationships>
</file>

<file path=ppt/slides/_rels/slide1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3.xml"/></Relationships>
</file>

<file path=ppt/slides/_rels/slide1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33.xml"/></Relationships>
</file>

<file path=ppt/slides/_rels/slide1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3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6425142-E313-4D55-AE88-B2C6AFA373B8}"/>
              </a:ext>
            </a:extLst>
          </p:cNvPr>
          <p:cNvSpPr>
            <a:spLocks noGrp="1"/>
          </p:cNvSpPr>
          <p:nvPr>
            <p:ph type="title"/>
          </p:nvPr>
        </p:nvSpPr>
        <p:spPr/>
        <p:txBody>
          <a:bodyPr/>
          <a:lstStyle/>
          <a:p>
            <a:r>
              <a:rPr lang="nl-NL" dirty="0">
                <a:solidFill>
                  <a:srgbClr val="000000"/>
                </a:solidFill>
              </a:rPr>
              <a:t>Informatiebijeenkomst</a:t>
            </a:r>
            <a:br>
              <a:rPr lang="nl-NL" dirty="0">
                <a:solidFill>
                  <a:srgbClr val="000000"/>
                </a:solidFill>
              </a:rPr>
            </a:br>
            <a:r>
              <a:rPr lang="nl-NL" dirty="0">
                <a:solidFill>
                  <a:srgbClr val="000000"/>
                </a:solidFill>
              </a:rPr>
              <a:t>Hart van Opwierde</a:t>
            </a:r>
            <a:br>
              <a:rPr lang="nl-NL" dirty="0">
                <a:solidFill>
                  <a:srgbClr val="000000"/>
                </a:solidFill>
              </a:rPr>
            </a:br>
            <a:br>
              <a:rPr lang="nl-NL" dirty="0">
                <a:solidFill>
                  <a:srgbClr val="000000"/>
                </a:solidFill>
              </a:rPr>
            </a:br>
            <a:r>
              <a:rPr lang="nl-NL" dirty="0">
                <a:solidFill>
                  <a:srgbClr val="000000"/>
                </a:solidFill>
              </a:rPr>
              <a:t>42 ééngezinswoningen</a:t>
            </a:r>
            <a:br>
              <a:rPr lang="nl-NL" dirty="0">
                <a:solidFill>
                  <a:srgbClr val="000000"/>
                </a:solidFill>
              </a:rPr>
            </a:br>
            <a:br>
              <a:rPr lang="nl-NL" dirty="0">
                <a:solidFill>
                  <a:srgbClr val="000000"/>
                </a:solidFill>
              </a:rPr>
            </a:br>
            <a:r>
              <a:rPr lang="nl-NL" dirty="0">
                <a:solidFill>
                  <a:srgbClr val="000000"/>
                </a:solidFill>
              </a:rPr>
              <a:t>15 oktober 2026</a:t>
            </a:r>
            <a:br>
              <a:rPr lang="nl-NL" dirty="0">
                <a:solidFill>
                  <a:srgbClr val="000000"/>
                </a:solidFill>
              </a:rPr>
            </a:br>
            <a:r>
              <a:rPr lang="nl-NL" dirty="0">
                <a:solidFill>
                  <a:srgbClr val="000000"/>
                </a:solidFill>
              </a:rPr>
              <a:t>  </a:t>
            </a:r>
          </a:p>
        </p:txBody>
      </p:sp>
    </p:spTree>
    <p:extLst>
      <p:ext uri="{BB962C8B-B14F-4D97-AF65-F5344CB8AC3E}">
        <p14:creationId xmlns:p14="http://schemas.microsoft.com/office/powerpoint/2010/main" val="1630756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029590-422E-4682-A158-5ED966F04612}"/>
              </a:ext>
            </a:extLst>
          </p:cNvPr>
          <p:cNvSpPr>
            <a:spLocks noGrp="1"/>
          </p:cNvSpPr>
          <p:nvPr>
            <p:ph type="title"/>
          </p:nvPr>
        </p:nvSpPr>
        <p:spPr>
          <a:xfrm>
            <a:off x="2133599" y="2929026"/>
            <a:ext cx="14090649" cy="4498627"/>
          </a:xfrm>
        </p:spPr>
        <p:txBody>
          <a:bodyPr/>
          <a:lstStyle/>
          <a:p>
            <a:br>
              <a:rPr lang="nl-NL" dirty="0"/>
            </a:br>
            <a:br>
              <a:rPr lang="nl-NL" dirty="0"/>
            </a:br>
            <a:br>
              <a:rPr lang="nl-NL" dirty="0"/>
            </a:br>
            <a:br>
              <a:rPr lang="nl-NL" dirty="0"/>
            </a:br>
            <a:endParaRPr lang="nl-NL" dirty="0"/>
          </a:p>
        </p:txBody>
      </p:sp>
      <p:sp>
        <p:nvSpPr>
          <p:cNvPr id="3" name="Tijdelijke aanduiding voor tekst 2">
            <a:extLst>
              <a:ext uri="{FF2B5EF4-FFF2-40B4-BE49-F238E27FC236}">
                <a16:creationId xmlns:a16="http://schemas.microsoft.com/office/drawing/2014/main" id="{D7367103-2103-488D-A4D6-CD638ABB5A57}"/>
              </a:ext>
            </a:extLst>
          </p:cNvPr>
          <p:cNvSpPr>
            <a:spLocks noGrp="1"/>
          </p:cNvSpPr>
          <p:nvPr>
            <p:ph type="body" sz="quarter" idx="10"/>
          </p:nvPr>
        </p:nvSpPr>
        <p:spPr>
          <a:xfrm>
            <a:off x="2275186" y="1910259"/>
            <a:ext cx="15481720" cy="8640960"/>
          </a:xfrm>
        </p:spPr>
        <p:txBody>
          <a:bodyPr>
            <a:normAutofit fontScale="55000" lnSpcReduction="20000"/>
          </a:bodyPr>
          <a:lstStyle/>
          <a:p>
            <a:r>
              <a:rPr lang="nl-NL" sz="5000" b="1" dirty="0"/>
              <a:t>Welkom en voorstelronde</a:t>
            </a:r>
          </a:p>
          <a:p>
            <a:endParaRPr lang="nl-NL" dirty="0"/>
          </a:p>
          <a:p>
            <a:pPr marL="571500" indent="-571500">
              <a:buFont typeface="Arial" panose="020B0604020202020204" pitchFamily="34" charset="0"/>
              <a:buChar char="•"/>
            </a:pPr>
            <a:r>
              <a:rPr lang="nl-NL" dirty="0"/>
              <a:t>Voorstellen medewerkers Acantus</a:t>
            </a:r>
          </a:p>
          <a:p>
            <a:pPr marL="571500" indent="-571500">
              <a:buFont typeface="Arial" panose="020B0604020202020204" pitchFamily="34" charset="0"/>
              <a:buChar char="•"/>
            </a:pPr>
            <a:endParaRPr lang="nl-NL" dirty="0"/>
          </a:p>
          <a:p>
            <a:r>
              <a:rPr lang="nl-NL" dirty="0"/>
              <a:t>- Sander Criens, projectleider</a:t>
            </a:r>
          </a:p>
          <a:p>
            <a:r>
              <a:rPr lang="nl-NL" dirty="0"/>
              <a:t>- Jack Korhorn, projectleider</a:t>
            </a:r>
          </a:p>
          <a:p>
            <a:r>
              <a:rPr lang="nl-NL" dirty="0"/>
              <a:t>- Ineke </a:t>
            </a:r>
            <a:r>
              <a:rPr lang="nl-NL" dirty="0" err="1"/>
              <a:t>Beeftink</a:t>
            </a:r>
            <a:r>
              <a:rPr lang="nl-NL" dirty="0"/>
              <a:t>, bewonersconsulent</a:t>
            </a:r>
          </a:p>
          <a:p>
            <a:r>
              <a:rPr lang="nl-NL" dirty="0"/>
              <a:t>- Marjon Nienhuis, bewonersconsulent</a:t>
            </a:r>
          </a:p>
          <a:p>
            <a:r>
              <a:rPr lang="nl-NL" dirty="0"/>
              <a:t>- Patrick van der Meer, wijkconsulent</a:t>
            </a:r>
          </a:p>
          <a:p>
            <a:pPr marL="571500" indent="-571500">
              <a:buFontTx/>
              <a:buChar char="-"/>
            </a:pPr>
            <a:endParaRPr lang="nl-NL" dirty="0"/>
          </a:p>
          <a:p>
            <a:pPr marL="571500" indent="-571500">
              <a:buFont typeface="Arial" panose="020B0604020202020204" pitchFamily="34" charset="0"/>
              <a:buChar char="•"/>
            </a:pPr>
            <a:r>
              <a:rPr lang="nl-NL" dirty="0"/>
              <a:t>Voorstellen bewoners </a:t>
            </a:r>
          </a:p>
          <a:p>
            <a:pPr marL="571500" indent="-571500">
              <a:buFont typeface="Arial" panose="020B0604020202020204" pitchFamily="34" charset="0"/>
              <a:buChar char="•"/>
            </a:pPr>
            <a:endParaRPr lang="nl-NL" dirty="0"/>
          </a:p>
          <a:p>
            <a:pPr marL="571500" indent="-571500">
              <a:buFont typeface="Arial" panose="020B0604020202020204" pitchFamily="34" charset="0"/>
              <a:buChar char="•"/>
            </a:pPr>
            <a:r>
              <a:rPr lang="nl-NL" dirty="0"/>
              <a:t>Je ontvangt de presentatie maandag 19 oktober. </a:t>
            </a:r>
            <a:br>
              <a:rPr lang="nl-NL" dirty="0"/>
            </a:br>
            <a:endParaRPr lang="nl-NL" dirty="0"/>
          </a:p>
          <a:p>
            <a:endParaRPr lang="nl-NL" dirty="0"/>
          </a:p>
          <a:p>
            <a:endParaRPr lang="nl-NL" dirty="0"/>
          </a:p>
          <a:p>
            <a:endParaRPr lang="nl-NL" dirty="0"/>
          </a:p>
          <a:p>
            <a:r>
              <a:rPr lang="nl-NL" sz="4500" u="sng" dirty="0"/>
              <a:t>Disclaimer</a:t>
            </a:r>
          </a:p>
          <a:p>
            <a:r>
              <a:rPr lang="nl-NL" sz="4500" dirty="0"/>
              <a:t>De informatie, afbeeldingen en plattegronden zijn bedoeld om u een zo goed mogelijk beeld te geven van het beoogde bouwplan. Desondanks is deze informatie nadrukkelijk onder voorbehoud. Aan deze presentatie kunnen geen rechten worden ontleend. Het bouwplan bevindt zich in een stadium waarin aanpassingen nog noodzakelijk of wenselijk kunnen </a:t>
            </a:r>
            <a:r>
              <a:rPr lang="nl-NL" sz="4500"/>
              <a:t>zijn. Acantus </a:t>
            </a:r>
            <a:r>
              <a:rPr lang="nl-NL" sz="4500" dirty="0"/>
              <a:t>aanvaardt geen enkele aansprakelijkheid voor eventuele fouten onvolledigheden of aanpassingen. </a:t>
            </a:r>
          </a:p>
          <a:p>
            <a:pPr marL="571500" indent="-571500">
              <a:buFont typeface="Arial" panose="020B0604020202020204" pitchFamily="34" charset="0"/>
              <a:buChar char="•"/>
            </a:pPr>
            <a:endParaRPr lang="nl-NL" dirty="0"/>
          </a:p>
        </p:txBody>
      </p:sp>
    </p:spTree>
    <p:extLst>
      <p:ext uri="{BB962C8B-B14F-4D97-AF65-F5344CB8AC3E}">
        <p14:creationId xmlns:p14="http://schemas.microsoft.com/office/powerpoint/2010/main" val="3486435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703339DB-8E83-AB5F-8381-09E0BFD917D0}"/>
              </a:ext>
            </a:extLst>
          </p:cNvPr>
          <p:cNvPicPr>
            <a:picLocks noChangeAspect="1"/>
          </p:cNvPicPr>
          <p:nvPr/>
        </p:nvPicPr>
        <p:blipFill>
          <a:blip r:embed="rId2"/>
          <a:stretch>
            <a:fillRect/>
          </a:stretch>
        </p:blipFill>
        <p:spPr>
          <a:xfrm>
            <a:off x="121795" y="693594"/>
            <a:ext cx="7778464" cy="9910513"/>
          </a:xfrm>
          <a:prstGeom prst="rect">
            <a:avLst/>
          </a:prstGeom>
        </p:spPr>
      </p:pic>
      <p:pic>
        <p:nvPicPr>
          <p:cNvPr id="5" name="Afbeelding 4">
            <a:extLst>
              <a:ext uri="{FF2B5EF4-FFF2-40B4-BE49-F238E27FC236}">
                <a16:creationId xmlns:a16="http://schemas.microsoft.com/office/drawing/2014/main" id="{D4C80819-3227-7F65-3B38-62CFEC0ABD70}"/>
              </a:ext>
            </a:extLst>
          </p:cNvPr>
          <p:cNvPicPr>
            <a:picLocks noChangeAspect="1"/>
          </p:cNvPicPr>
          <p:nvPr/>
        </p:nvPicPr>
        <p:blipFill>
          <a:blip r:embed="rId3"/>
          <a:stretch>
            <a:fillRect/>
          </a:stretch>
        </p:blipFill>
        <p:spPr>
          <a:xfrm>
            <a:off x="7945562" y="5427973"/>
            <a:ext cx="11395519" cy="5176134"/>
          </a:xfrm>
          <a:prstGeom prst="rect">
            <a:avLst/>
          </a:prstGeom>
        </p:spPr>
      </p:pic>
      <p:pic>
        <p:nvPicPr>
          <p:cNvPr id="7" name="Afbeelding 6">
            <a:extLst>
              <a:ext uri="{FF2B5EF4-FFF2-40B4-BE49-F238E27FC236}">
                <a16:creationId xmlns:a16="http://schemas.microsoft.com/office/drawing/2014/main" id="{CBBF0E57-21E0-F458-7EAE-C27405D853B8}"/>
              </a:ext>
            </a:extLst>
          </p:cNvPr>
          <p:cNvPicPr>
            <a:picLocks noChangeAspect="1"/>
          </p:cNvPicPr>
          <p:nvPr/>
        </p:nvPicPr>
        <p:blipFill>
          <a:blip r:embed="rId4"/>
          <a:stretch>
            <a:fillRect/>
          </a:stretch>
        </p:blipFill>
        <p:spPr>
          <a:xfrm>
            <a:off x="7963818" y="686124"/>
            <a:ext cx="11377263" cy="4727496"/>
          </a:xfrm>
          <a:prstGeom prst="rect">
            <a:avLst/>
          </a:prstGeom>
        </p:spPr>
      </p:pic>
      <p:sp>
        <p:nvSpPr>
          <p:cNvPr id="4" name="Tekstvak 3">
            <a:extLst>
              <a:ext uri="{FF2B5EF4-FFF2-40B4-BE49-F238E27FC236}">
                <a16:creationId xmlns:a16="http://schemas.microsoft.com/office/drawing/2014/main" id="{58B31B60-ADD4-7AFF-110C-D1F8AC27B336}"/>
              </a:ext>
            </a:extLst>
          </p:cNvPr>
          <p:cNvSpPr txBox="1"/>
          <p:nvPr/>
        </p:nvSpPr>
        <p:spPr>
          <a:xfrm>
            <a:off x="2005474" y="9784759"/>
            <a:ext cx="3816424" cy="830997"/>
          </a:xfrm>
          <a:prstGeom prst="rect">
            <a:avLst/>
          </a:prstGeom>
          <a:solidFill>
            <a:srgbClr val="FFFF00"/>
          </a:solidFill>
        </p:spPr>
        <p:txBody>
          <a:bodyPr wrap="square" rtlCol="0">
            <a:spAutoFit/>
          </a:bodyPr>
          <a:lstStyle/>
          <a:p>
            <a:r>
              <a:rPr lang="nl-NL" sz="2400" b="1" dirty="0"/>
              <a:t>IMPRESSIE Cluster 2</a:t>
            </a:r>
          </a:p>
          <a:p>
            <a:r>
              <a:rPr lang="nl-NL" sz="2400" b="1" dirty="0"/>
              <a:t>Wethouder Huismanlaan</a:t>
            </a:r>
          </a:p>
        </p:txBody>
      </p:sp>
      <p:sp>
        <p:nvSpPr>
          <p:cNvPr id="8" name="Tekstvak 7">
            <a:extLst>
              <a:ext uri="{FF2B5EF4-FFF2-40B4-BE49-F238E27FC236}">
                <a16:creationId xmlns:a16="http://schemas.microsoft.com/office/drawing/2014/main" id="{5E49E2D4-1D29-7292-B7B3-0D1BBD038D66}"/>
              </a:ext>
            </a:extLst>
          </p:cNvPr>
          <p:cNvSpPr txBox="1"/>
          <p:nvPr/>
        </p:nvSpPr>
        <p:spPr>
          <a:xfrm>
            <a:off x="10700122" y="4957702"/>
            <a:ext cx="5688632" cy="830997"/>
          </a:xfrm>
          <a:prstGeom prst="rect">
            <a:avLst/>
          </a:prstGeom>
          <a:solidFill>
            <a:srgbClr val="FFFF00"/>
          </a:solidFill>
        </p:spPr>
        <p:txBody>
          <a:bodyPr wrap="square" rtlCol="0">
            <a:spAutoFit/>
          </a:bodyPr>
          <a:lstStyle/>
          <a:p>
            <a:r>
              <a:rPr lang="nl-NL" sz="2400" b="1" dirty="0"/>
              <a:t>IMPRESSIE Cluster 3</a:t>
            </a:r>
          </a:p>
          <a:p>
            <a:r>
              <a:rPr lang="nl-NL" sz="2400" b="1" dirty="0"/>
              <a:t>Wethouder </a:t>
            </a:r>
            <a:r>
              <a:rPr lang="nl-NL" sz="2400" b="1" dirty="0" err="1"/>
              <a:t>Olthoflaan</a:t>
            </a:r>
            <a:r>
              <a:rPr lang="nl-NL" sz="2400" b="1" dirty="0"/>
              <a:t> &amp; AT </a:t>
            </a:r>
            <a:r>
              <a:rPr lang="nl-NL" sz="2400" b="1" dirty="0" err="1"/>
              <a:t>Voslaan</a:t>
            </a:r>
            <a:endParaRPr lang="nl-NL" sz="2400" b="1" dirty="0"/>
          </a:p>
        </p:txBody>
      </p:sp>
    </p:spTree>
    <p:extLst>
      <p:ext uri="{BB962C8B-B14F-4D97-AF65-F5344CB8AC3E}">
        <p14:creationId xmlns:p14="http://schemas.microsoft.com/office/powerpoint/2010/main" val="33732219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029590-422E-4682-A158-5ED966F04612}"/>
              </a:ext>
            </a:extLst>
          </p:cNvPr>
          <p:cNvSpPr>
            <a:spLocks noGrp="1"/>
          </p:cNvSpPr>
          <p:nvPr>
            <p:ph type="title"/>
          </p:nvPr>
        </p:nvSpPr>
        <p:spPr>
          <a:xfrm>
            <a:off x="2133599" y="2929026"/>
            <a:ext cx="14090649" cy="4498627"/>
          </a:xfrm>
        </p:spPr>
        <p:txBody>
          <a:bodyPr/>
          <a:lstStyle/>
          <a:p>
            <a:br>
              <a:rPr lang="nl-NL" dirty="0"/>
            </a:br>
            <a:br>
              <a:rPr lang="nl-NL" dirty="0"/>
            </a:br>
            <a:br>
              <a:rPr lang="nl-NL" dirty="0"/>
            </a:br>
            <a:br>
              <a:rPr lang="nl-NL" dirty="0"/>
            </a:br>
            <a:endParaRPr lang="nl-NL" dirty="0"/>
          </a:p>
        </p:txBody>
      </p:sp>
      <p:sp>
        <p:nvSpPr>
          <p:cNvPr id="3" name="Tijdelijke aanduiding voor tekst 2">
            <a:extLst>
              <a:ext uri="{FF2B5EF4-FFF2-40B4-BE49-F238E27FC236}">
                <a16:creationId xmlns:a16="http://schemas.microsoft.com/office/drawing/2014/main" id="{D7367103-2103-488D-A4D6-CD638ABB5A57}"/>
              </a:ext>
            </a:extLst>
          </p:cNvPr>
          <p:cNvSpPr>
            <a:spLocks noGrp="1"/>
          </p:cNvSpPr>
          <p:nvPr>
            <p:ph type="body" sz="quarter" idx="10"/>
          </p:nvPr>
        </p:nvSpPr>
        <p:spPr>
          <a:xfrm>
            <a:off x="2275186" y="1910259"/>
            <a:ext cx="15409712" cy="8352928"/>
          </a:xfrm>
        </p:spPr>
        <p:txBody>
          <a:bodyPr>
            <a:normAutofit fontScale="77500" lnSpcReduction="20000"/>
          </a:bodyPr>
          <a:lstStyle/>
          <a:p>
            <a:r>
              <a:rPr lang="nl-NL" sz="5400" b="1" dirty="0"/>
              <a:t>Programma donderdag 15 oktober 2026</a:t>
            </a:r>
          </a:p>
          <a:p>
            <a:endParaRPr lang="nl-NL" dirty="0"/>
          </a:p>
          <a:p>
            <a:pPr marL="571500" indent="-571500">
              <a:buFont typeface="Arial" panose="020B0604020202020204" pitchFamily="34" charset="0"/>
              <a:buChar char="•"/>
            </a:pPr>
            <a:r>
              <a:rPr lang="nl-NL" sz="4800" dirty="0"/>
              <a:t>Welkom en voorstelronde</a:t>
            </a:r>
          </a:p>
          <a:p>
            <a:pPr marL="571500" indent="-571500">
              <a:buFont typeface="Arial" panose="020B0604020202020204" pitchFamily="34" charset="0"/>
              <a:buChar char="•"/>
            </a:pPr>
            <a:r>
              <a:rPr lang="nl-NL" sz="4800" dirty="0"/>
              <a:t>Toelichting op plannen cluster 2 (Wethouder Huismanlaan)</a:t>
            </a:r>
          </a:p>
          <a:p>
            <a:pPr marL="571500" indent="-571500">
              <a:buFont typeface="Arial" panose="020B0604020202020204" pitchFamily="34" charset="0"/>
              <a:buChar char="•"/>
            </a:pPr>
            <a:r>
              <a:rPr lang="nl-NL" sz="4800" dirty="0"/>
              <a:t>Toelichting op plannen cluster 3 (Wethouder </a:t>
            </a:r>
            <a:r>
              <a:rPr lang="nl-NL" sz="4800" dirty="0" err="1"/>
              <a:t>Olthoflaan</a:t>
            </a:r>
            <a:r>
              <a:rPr lang="nl-NL" sz="4800" dirty="0"/>
              <a:t> en AT </a:t>
            </a:r>
            <a:r>
              <a:rPr lang="nl-NL" sz="4800" dirty="0" err="1"/>
              <a:t>Voslaan</a:t>
            </a:r>
            <a:r>
              <a:rPr lang="nl-NL" sz="4800" dirty="0"/>
              <a:t>)</a:t>
            </a:r>
          </a:p>
          <a:p>
            <a:pPr marL="571500" indent="-571500">
              <a:buFont typeface="Arial" panose="020B0604020202020204" pitchFamily="34" charset="0"/>
              <a:buChar char="•"/>
            </a:pPr>
            <a:r>
              <a:rPr lang="nl-NL" sz="4800" dirty="0"/>
              <a:t>Toelichting op het Sociaal Statuut </a:t>
            </a:r>
          </a:p>
          <a:p>
            <a:pPr marL="571500" indent="-571500">
              <a:buFont typeface="Arial" panose="020B0604020202020204" pitchFamily="34" charset="0"/>
              <a:buChar char="•"/>
            </a:pPr>
            <a:r>
              <a:rPr lang="nl-NL" sz="4800" dirty="0"/>
              <a:t>Toelichting op aanvulling Sociaal Statuut</a:t>
            </a:r>
          </a:p>
          <a:p>
            <a:pPr marL="571500" indent="-571500">
              <a:buFont typeface="Arial" panose="020B0604020202020204" pitchFamily="34" charset="0"/>
              <a:buChar char="•"/>
            </a:pPr>
            <a:r>
              <a:rPr lang="nl-NL" sz="4800" dirty="0"/>
              <a:t>Overzicht regelingen externe partijen</a:t>
            </a:r>
          </a:p>
          <a:p>
            <a:pPr marL="571500" indent="-571500">
              <a:buFont typeface="Arial" panose="020B0604020202020204" pitchFamily="34" charset="0"/>
              <a:buChar char="•"/>
            </a:pPr>
            <a:endParaRPr lang="nl-NL" sz="4800" dirty="0"/>
          </a:p>
          <a:p>
            <a:pPr marL="571500" indent="-571500">
              <a:buFont typeface="Arial" panose="020B0604020202020204" pitchFamily="34" charset="0"/>
              <a:buChar char="•"/>
            </a:pPr>
            <a:r>
              <a:rPr lang="nl-NL" sz="4800" dirty="0"/>
              <a:t>Pauze</a:t>
            </a:r>
          </a:p>
          <a:p>
            <a:pPr marL="571500" indent="-571500">
              <a:buFont typeface="Arial" panose="020B0604020202020204" pitchFamily="34" charset="0"/>
              <a:buChar char="•"/>
            </a:pPr>
            <a:endParaRPr lang="nl-NL" sz="4800" dirty="0"/>
          </a:p>
          <a:p>
            <a:pPr marL="571500" indent="-571500">
              <a:buFont typeface="Arial" panose="020B0604020202020204" pitchFamily="34" charset="0"/>
              <a:buChar char="•"/>
            </a:pPr>
            <a:r>
              <a:rPr lang="nl-NL" sz="4800" dirty="0"/>
              <a:t>Bewonerskeuzes (meerderheid van stemmen)</a:t>
            </a:r>
          </a:p>
          <a:p>
            <a:pPr marL="571500" indent="-571500">
              <a:buFont typeface="Arial" panose="020B0604020202020204" pitchFamily="34" charset="0"/>
              <a:buChar char="•"/>
            </a:pPr>
            <a:r>
              <a:rPr lang="nl-NL" sz="4800" dirty="0"/>
              <a:t>Vervolg proces</a:t>
            </a:r>
          </a:p>
          <a:p>
            <a:pPr marL="571500" indent="-571500">
              <a:buFont typeface="Arial" panose="020B0604020202020204" pitchFamily="34" charset="0"/>
              <a:buChar char="•"/>
            </a:pPr>
            <a:r>
              <a:rPr lang="nl-NL" sz="4800" dirty="0"/>
              <a:t>Vragen?</a:t>
            </a:r>
          </a:p>
          <a:p>
            <a:pPr marL="571500" indent="-571500">
              <a:buFont typeface="Arial" panose="020B0604020202020204" pitchFamily="34" charset="0"/>
              <a:buChar char="•"/>
            </a:pPr>
            <a:endParaRPr lang="nl-NL" sz="4800" dirty="0"/>
          </a:p>
          <a:p>
            <a:endParaRPr lang="nl-NL" sz="4800" dirty="0"/>
          </a:p>
          <a:p>
            <a:endParaRPr lang="nl-NL" dirty="0"/>
          </a:p>
          <a:p>
            <a:endParaRPr lang="nl-NL" dirty="0"/>
          </a:p>
        </p:txBody>
      </p:sp>
    </p:spTree>
    <p:extLst>
      <p:ext uri="{BB962C8B-B14F-4D97-AF65-F5344CB8AC3E}">
        <p14:creationId xmlns:p14="http://schemas.microsoft.com/office/powerpoint/2010/main" val="2200864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59388-C22F-2C6D-8644-38317449128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C831CA-505C-5091-6BC5-0D2FF91B71B0}"/>
              </a:ext>
            </a:extLst>
          </p:cNvPr>
          <p:cNvSpPr>
            <a:spLocks noGrp="1"/>
          </p:cNvSpPr>
          <p:nvPr>
            <p:ph type="title"/>
          </p:nvPr>
        </p:nvSpPr>
        <p:spPr>
          <a:xfrm>
            <a:off x="2133599" y="2929026"/>
            <a:ext cx="14090649" cy="4498627"/>
          </a:xfrm>
        </p:spPr>
        <p:txBody>
          <a:bodyPr/>
          <a:lstStyle/>
          <a:p>
            <a:br>
              <a:rPr lang="nl-NL" dirty="0"/>
            </a:br>
            <a:br>
              <a:rPr lang="nl-NL" dirty="0"/>
            </a:br>
            <a:br>
              <a:rPr lang="nl-NL" dirty="0"/>
            </a:br>
            <a:br>
              <a:rPr lang="nl-NL" dirty="0"/>
            </a:br>
            <a:endParaRPr lang="nl-NL" dirty="0"/>
          </a:p>
        </p:txBody>
      </p:sp>
      <p:sp>
        <p:nvSpPr>
          <p:cNvPr id="3" name="Tijdelijke aanduiding voor tekst 2">
            <a:extLst>
              <a:ext uri="{FF2B5EF4-FFF2-40B4-BE49-F238E27FC236}">
                <a16:creationId xmlns:a16="http://schemas.microsoft.com/office/drawing/2014/main" id="{DD0A3C83-B781-F431-C5CD-04CB3A6EA0F2}"/>
              </a:ext>
            </a:extLst>
          </p:cNvPr>
          <p:cNvSpPr>
            <a:spLocks noGrp="1"/>
          </p:cNvSpPr>
          <p:nvPr>
            <p:ph type="body" sz="quarter" idx="10"/>
          </p:nvPr>
        </p:nvSpPr>
        <p:spPr>
          <a:xfrm>
            <a:off x="2226096" y="1478211"/>
            <a:ext cx="14810730" cy="9721080"/>
          </a:xfrm>
        </p:spPr>
        <p:txBody>
          <a:bodyPr>
            <a:noAutofit/>
          </a:bodyPr>
          <a:lstStyle/>
          <a:p>
            <a:r>
              <a:rPr lang="nl-NL" sz="2800" b="1" dirty="0"/>
              <a:t>Toelichting op het project</a:t>
            </a:r>
          </a:p>
          <a:p>
            <a:pPr marL="571500" indent="-571500">
              <a:buFont typeface="Arial" panose="020B0604020202020204" pitchFamily="34" charset="0"/>
              <a:buChar char="•"/>
            </a:pPr>
            <a:r>
              <a:rPr lang="nl-NL" sz="2800" dirty="0"/>
              <a:t>NCG is opdrachtgever van de aannemers :</a:t>
            </a:r>
          </a:p>
          <a:p>
            <a:pPr marL="1028700" lvl="1" indent="-571500">
              <a:buFont typeface="Arial" panose="020B0604020202020204" pitchFamily="34" charset="0"/>
              <a:buChar char="•"/>
            </a:pPr>
            <a:r>
              <a:rPr lang="nl-NL" sz="2800" dirty="0"/>
              <a:t>Cluster 2 | Wethouder Huismanlaan 		 Bouwcombinatie Hart van Opwierde</a:t>
            </a:r>
          </a:p>
          <a:p>
            <a:pPr marL="1028700" lvl="1" indent="-571500">
              <a:buFont typeface="Arial" panose="020B0604020202020204" pitchFamily="34" charset="0"/>
              <a:buChar char="•"/>
            </a:pPr>
            <a:r>
              <a:rPr lang="nl-NL" sz="2800" dirty="0"/>
              <a:t>Cluster 3 | AT </a:t>
            </a:r>
            <a:r>
              <a:rPr lang="nl-NL" sz="2800" dirty="0" err="1"/>
              <a:t>Voslaan</a:t>
            </a:r>
            <a:r>
              <a:rPr lang="nl-NL" sz="2800" dirty="0"/>
              <a:t> – </a:t>
            </a:r>
            <a:r>
              <a:rPr lang="nl-NL" sz="2800" dirty="0" err="1"/>
              <a:t>W.Olthoflaan</a:t>
            </a:r>
            <a:r>
              <a:rPr lang="nl-NL" sz="2800" dirty="0"/>
              <a:t> 	 Nijhuis Noord - Assen</a:t>
            </a:r>
          </a:p>
        </p:txBody>
      </p:sp>
      <p:graphicFrame>
        <p:nvGraphicFramePr>
          <p:cNvPr id="5" name="Tabel 4">
            <a:extLst>
              <a:ext uri="{FF2B5EF4-FFF2-40B4-BE49-F238E27FC236}">
                <a16:creationId xmlns:a16="http://schemas.microsoft.com/office/drawing/2014/main" id="{16039FCF-C753-6C3F-44B2-5C54AF7D8AC6}"/>
              </a:ext>
            </a:extLst>
          </p:cNvPr>
          <p:cNvGraphicFramePr>
            <a:graphicFrameLocks noGrp="1"/>
          </p:cNvGraphicFramePr>
          <p:nvPr>
            <p:extLst>
              <p:ext uri="{D42A27DB-BD31-4B8C-83A1-F6EECF244321}">
                <p14:modId xmlns:p14="http://schemas.microsoft.com/office/powerpoint/2010/main" val="3892374479"/>
              </p:ext>
            </p:extLst>
          </p:nvPr>
        </p:nvGraphicFramePr>
        <p:xfrm>
          <a:off x="2851250" y="3350419"/>
          <a:ext cx="13146267" cy="7177093"/>
        </p:xfrm>
        <a:graphic>
          <a:graphicData uri="http://schemas.openxmlformats.org/drawingml/2006/table">
            <a:tbl>
              <a:tblPr/>
              <a:tblGrid>
                <a:gridCol w="3367907">
                  <a:extLst>
                    <a:ext uri="{9D8B030D-6E8A-4147-A177-3AD203B41FA5}">
                      <a16:colId xmlns:a16="http://schemas.microsoft.com/office/drawing/2014/main" val="1801760104"/>
                    </a:ext>
                  </a:extLst>
                </a:gridCol>
                <a:gridCol w="4326397">
                  <a:extLst>
                    <a:ext uri="{9D8B030D-6E8A-4147-A177-3AD203B41FA5}">
                      <a16:colId xmlns:a16="http://schemas.microsoft.com/office/drawing/2014/main" val="2513528650"/>
                    </a:ext>
                  </a:extLst>
                </a:gridCol>
                <a:gridCol w="5451963">
                  <a:extLst>
                    <a:ext uri="{9D8B030D-6E8A-4147-A177-3AD203B41FA5}">
                      <a16:colId xmlns:a16="http://schemas.microsoft.com/office/drawing/2014/main" val="819927712"/>
                    </a:ext>
                  </a:extLst>
                </a:gridCol>
              </a:tblGrid>
              <a:tr h="422182">
                <a:tc>
                  <a:txBody>
                    <a:bodyPr/>
                    <a:lstStyle/>
                    <a:p>
                      <a:pPr algn="l" fontAlgn="b">
                        <a:buNone/>
                      </a:pPr>
                      <a:r>
                        <a:rPr lang="nl-NL" sz="2600" b="0" i="0" u="none" strike="noStrike" dirty="0">
                          <a:solidFill>
                            <a:srgbClr val="000000"/>
                          </a:solidFill>
                          <a:effectLst/>
                          <a:latin typeface="Trebuchet MS" panose="020B0603020202020204" pitchFamily="34" charset="0"/>
                        </a:rPr>
                        <a:t> </a:t>
                      </a:r>
                    </a:p>
                  </a:txBody>
                  <a:tcPr marL="8795" marR="8795" marT="8795"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l" fontAlgn="b">
                        <a:buNone/>
                      </a:pPr>
                      <a:r>
                        <a:rPr lang="nl-NL" sz="2600" b="0" i="0" u="none" strike="noStrike">
                          <a:solidFill>
                            <a:srgbClr val="000000"/>
                          </a:solidFill>
                          <a:effectLst/>
                          <a:latin typeface="Trebuchet MS" panose="020B0603020202020204" pitchFamily="34" charset="0"/>
                        </a:rPr>
                        <a:t>Cluster 2</a:t>
                      </a:r>
                    </a:p>
                  </a:txBody>
                  <a:tcPr marL="8795" marR="8795" marT="8795" marB="0" anchor="b">
                    <a:lnL>
                      <a:noFill/>
                    </a:lnL>
                    <a:lnR>
                      <a:noFill/>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l" fontAlgn="b">
                        <a:buNone/>
                      </a:pPr>
                      <a:r>
                        <a:rPr lang="nl-NL" sz="2600" b="0" i="0" u="none" strike="noStrike">
                          <a:solidFill>
                            <a:srgbClr val="000000"/>
                          </a:solidFill>
                          <a:effectLst/>
                          <a:latin typeface="Trebuchet MS" panose="020B0603020202020204" pitchFamily="34" charset="0"/>
                        </a:rPr>
                        <a:t>Cluster 3</a:t>
                      </a:r>
                    </a:p>
                  </a:txBody>
                  <a:tcPr marL="8795" marR="8795" marT="8795"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extLst>
                  <a:ext uri="{0D108BD9-81ED-4DB2-BD59-A6C34878D82A}">
                    <a16:rowId xmlns:a16="http://schemas.microsoft.com/office/drawing/2014/main" val="2081375587"/>
                  </a:ext>
                </a:extLst>
              </a:tr>
              <a:tr h="422182">
                <a:tc>
                  <a:txBody>
                    <a:bodyPr/>
                    <a:lstStyle/>
                    <a:p>
                      <a:pPr algn="l" fontAlgn="b">
                        <a:buNone/>
                      </a:pPr>
                      <a:r>
                        <a:rPr lang="nl-NL" sz="2600" b="0" i="0" u="none" strike="noStrike">
                          <a:solidFill>
                            <a:srgbClr val="000000"/>
                          </a:solidFill>
                          <a:effectLst/>
                          <a:latin typeface="Trebuchet MS" panose="020B0603020202020204" pitchFamily="34" charset="0"/>
                        </a:rPr>
                        <a:t> </a:t>
                      </a:r>
                    </a:p>
                  </a:txBody>
                  <a:tcPr marL="8795" marR="8795" marT="8795" marB="0" anchor="b">
                    <a:lnL w="6350" cap="flat" cmpd="sng" algn="ctr">
                      <a:solidFill>
                        <a:srgbClr val="000000"/>
                      </a:solidFill>
                      <a:prstDash val="solid"/>
                      <a:round/>
                      <a:headEnd type="none" w="med" len="med"/>
                      <a:tailEnd type="none" w="med" len="med"/>
                    </a:lnL>
                    <a:lnR>
                      <a:noFill/>
                    </a:lnR>
                    <a:lnT>
                      <a:noFill/>
                    </a:lnT>
                    <a:lnB>
                      <a:noFill/>
                    </a:lnB>
                    <a:solidFill>
                      <a:srgbClr val="FFFF00"/>
                    </a:solidFill>
                  </a:tcPr>
                </a:tc>
                <a:tc>
                  <a:txBody>
                    <a:bodyPr/>
                    <a:lstStyle/>
                    <a:p>
                      <a:pPr algn="l" fontAlgn="b">
                        <a:buNone/>
                      </a:pPr>
                      <a:r>
                        <a:rPr lang="nl-NL" sz="2600" b="0" i="0" u="none" strike="noStrike">
                          <a:solidFill>
                            <a:srgbClr val="000000"/>
                          </a:solidFill>
                          <a:effectLst/>
                          <a:latin typeface="Trebuchet MS" panose="020B0603020202020204" pitchFamily="34" charset="0"/>
                        </a:rPr>
                        <a:t>W.Huismanlaan</a:t>
                      </a:r>
                    </a:p>
                  </a:txBody>
                  <a:tcPr marL="8795" marR="8795" marT="8795" marB="0" anchor="b">
                    <a:lnL>
                      <a:noFill/>
                    </a:lnL>
                    <a:lnR>
                      <a:noFill/>
                    </a:lnR>
                    <a:lnT>
                      <a:noFill/>
                    </a:lnT>
                    <a:lnB>
                      <a:noFill/>
                    </a:lnB>
                    <a:solidFill>
                      <a:srgbClr val="FFFF00"/>
                    </a:solidFill>
                  </a:tcPr>
                </a:tc>
                <a:tc>
                  <a:txBody>
                    <a:bodyPr/>
                    <a:lstStyle/>
                    <a:p>
                      <a:pPr algn="l" fontAlgn="b">
                        <a:buNone/>
                      </a:pPr>
                      <a:r>
                        <a:rPr lang="nl-NL" sz="2600" b="0" i="0" u="none" strike="noStrike">
                          <a:solidFill>
                            <a:srgbClr val="000000"/>
                          </a:solidFill>
                          <a:effectLst/>
                          <a:latin typeface="Trebuchet MS" panose="020B0603020202020204" pitchFamily="34" charset="0"/>
                        </a:rPr>
                        <a:t>W.Olthof- &amp; AT Voslaan</a:t>
                      </a:r>
                    </a:p>
                  </a:txBody>
                  <a:tcPr marL="8795" marR="8795" marT="8795" marB="0" anchor="b">
                    <a:lnL>
                      <a:noFill/>
                    </a:lnL>
                    <a:lnR w="6350" cap="flat" cmpd="sng" algn="ctr">
                      <a:solidFill>
                        <a:srgbClr val="000000"/>
                      </a:solidFill>
                      <a:prstDash val="solid"/>
                      <a:round/>
                      <a:headEnd type="none" w="med" len="med"/>
                      <a:tailEnd type="none" w="med" len="med"/>
                    </a:lnR>
                    <a:lnT>
                      <a:noFill/>
                    </a:lnT>
                    <a:lnB>
                      <a:noFill/>
                    </a:lnB>
                    <a:solidFill>
                      <a:srgbClr val="FFFF00"/>
                    </a:solidFill>
                  </a:tcPr>
                </a:tc>
                <a:extLst>
                  <a:ext uri="{0D108BD9-81ED-4DB2-BD59-A6C34878D82A}">
                    <a16:rowId xmlns:a16="http://schemas.microsoft.com/office/drawing/2014/main" val="3720892683"/>
                  </a:ext>
                </a:extLst>
              </a:tr>
              <a:tr h="422182">
                <a:tc>
                  <a:txBody>
                    <a:bodyPr/>
                    <a:lstStyle/>
                    <a:p>
                      <a:pPr algn="l" fontAlgn="ctr">
                        <a:buNone/>
                      </a:pPr>
                      <a:r>
                        <a:rPr lang="nl-NL" sz="2600" b="0" i="0" u="none" strike="noStrike">
                          <a:solidFill>
                            <a:srgbClr val="000000"/>
                          </a:solidFill>
                          <a:effectLst/>
                          <a:latin typeface="Trebuchet MS" panose="020B0603020202020204" pitchFamily="34" charset="0"/>
                        </a:rPr>
                        <a:t>Start bouw</a:t>
                      </a:r>
                    </a:p>
                  </a:txBody>
                  <a:tcPr marL="8795" marR="8795" marT="8795" marB="0" anchor="ctr">
                    <a:lnL w="6350" cap="flat" cmpd="sng" algn="ctr">
                      <a:solidFill>
                        <a:srgbClr val="000000"/>
                      </a:solidFill>
                      <a:prstDash val="solid"/>
                      <a:round/>
                      <a:headEnd type="none" w="med" len="med"/>
                      <a:tailEnd type="none" w="med" len="med"/>
                    </a:lnL>
                    <a:lnR>
                      <a:noFill/>
                    </a:lnR>
                    <a:lnT>
                      <a:noFill/>
                    </a:lnT>
                    <a:lnB>
                      <a:noFill/>
                    </a:lnB>
                    <a:solidFill>
                      <a:srgbClr val="D0D0D0"/>
                    </a:solidFill>
                  </a:tcPr>
                </a:tc>
                <a:tc>
                  <a:txBody>
                    <a:bodyPr/>
                    <a:lstStyle/>
                    <a:p>
                      <a:pPr algn="l" fontAlgn="ctr">
                        <a:buNone/>
                      </a:pPr>
                      <a:r>
                        <a:rPr lang="nl-NL" sz="2600" b="0" i="0" u="none" strike="noStrike">
                          <a:solidFill>
                            <a:srgbClr val="000000"/>
                          </a:solidFill>
                          <a:effectLst/>
                          <a:latin typeface="Trebuchet MS" panose="020B0603020202020204" pitchFamily="34" charset="0"/>
                        </a:rPr>
                        <a:t>Q4-2026</a:t>
                      </a:r>
                    </a:p>
                  </a:txBody>
                  <a:tcPr marL="8795" marR="8795" marT="8795" marB="0" anchor="ctr">
                    <a:lnL>
                      <a:noFill/>
                    </a:lnL>
                    <a:lnR>
                      <a:noFill/>
                    </a:lnR>
                    <a:lnT>
                      <a:noFill/>
                    </a:lnT>
                    <a:lnB>
                      <a:noFill/>
                    </a:lnB>
                    <a:noFill/>
                  </a:tcPr>
                </a:tc>
                <a:tc>
                  <a:txBody>
                    <a:bodyPr/>
                    <a:lstStyle/>
                    <a:p>
                      <a:pPr algn="l" fontAlgn="ctr">
                        <a:buNone/>
                      </a:pPr>
                      <a:r>
                        <a:rPr lang="nl-NL" sz="2600" b="0" i="0" u="none" strike="noStrike">
                          <a:solidFill>
                            <a:srgbClr val="000000"/>
                          </a:solidFill>
                          <a:effectLst/>
                          <a:latin typeface="Trebuchet MS" panose="020B0603020202020204" pitchFamily="34" charset="0"/>
                        </a:rPr>
                        <a:t>Q2-2027</a:t>
                      </a:r>
                    </a:p>
                  </a:txBody>
                  <a:tcPr marL="8795" marR="8795" marT="879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368136814"/>
                  </a:ext>
                </a:extLst>
              </a:tr>
              <a:tr h="422182">
                <a:tc>
                  <a:txBody>
                    <a:bodyPr/>
                    <a:lstStyle/>
                    <a:p>
                      <a:pPr algn="l" fontAlgn="ctr">
                        <a:buNone/>
                      </a:pPr>
                      <a:r>
                        <a:rPr lang="nl-NL" sz="2600" b="0" i="0" u="none" strike="noStrike">
                          <a:solidFill>
                            <a:srgbClr val="000000"/>
                          </a:solidFill>
                          <a:effectLst/>
                          <a:latin typeface="Trebuchet MS" panose="020B0603020202020204" pitchFamily="34" charset="0"/>
                        </a:rPr>
                        <a:t>Verwachte oplevering</a:t>
                      </a:r>
                    </a:p>
                  </a:txBody>
                  <a:tcPr marL="8795" marR="8795" marT="8795" marB="0" anchor="ctr">
                    <a:lnL w="6350" cap="flat" cmpd="sng" algn="ctr">
                      <a:solidFill>
                        <a:srgbClr val="000000"/>
                      </a:solidFill>
                      <a:prstDash val="solid"/>
                      <a:round/>
                      <a:headEnd type="none" w="med" len="med"/>
                      <a:tailEnd type="none" w="med" len="med"/>
                    </a:lnL>
                    <a:lnR>
                      <a:noFill/>
                    </a:lnR>
                    <a:lnT>
                      <a:noFill/>
                    </a:lnT>
                    <a:lnB>
                      <a:noFill/>
                    </a:lnB>
                    <a:solidFill>
                      <a:srgbClr val="D0D0D0"/>
                    </a:solidFill>
                  </a:tcPr>
                </a:tc>
                <a:tc>
                  <a:txBody>
                    <a:bodyPr/>
                    <a:lstStyle/>
                    <a:p>
                      <a:pPr algn="l" fontAlgn="ctr">
                        <a:buNone/>
                      </a:pPr>
                      <a:r>
                        <a:rPr lang="nl-NL" sz="2600" b="0" i="0" u="none" strike="noStrike">
                          <a:solidFill>
                            <a:srgbClr val="000000"/>
                          </a:solidFill>
                          <a:effectLst/>
                          <a:latin typeface="Trebuchet MS" panose="020B0603020202020204" pitchFamily="34" charset="0"/>
                        </a:rPr>
                        <a:t>Q2-2028</a:t>
                      </a:r>
                    </a:p>
                  </a:txBody>
                  <a:tcPr marL="8795" marR="8795" marT="8795" marB="0" anchor="ctr">
                    <a:lnL>
                      <a:noFill/>
                    </a:lnL>
                    <a:lnR>
                      <a:noFill/>
                    </a:lnR>
                    <a:lnT>
                      <a:noFill/>
                    </a:lnT>
                    <a:lnB>
                      <a:noFill/>
                    </a:lnB>
                    <a:noFill/>
                  </a:tcPr>
                </a:tc>
                <a:tc>
                  <a:txBody>
                    <a:bodyPr/>
                    <a:lstStyle/>
                    <a:p>
                      <a:pPr algn="l" fontAlgn="ctr">
                        <a:buNone/>
                      </a:pPr>
                      <a:r>
                        <a:rPr lang="nl-NL" sz="2600" b="0" i="0" u="none" strike="noStrike">
                          <a:solidFill>
                            <a:srgbClr val="000000"/>
                          </a:solidFill>
                          <a:effectLst/>
                          <a:latin typeface="Trebuchet MS" panose="020B0603020202020204" pitchFamily="34" charset="0"/>
                        </a:rPr>
                        <a:t>Q2-2028</a:t>
                      </a:r>
                    </a:p>
                  </a:txBody>
                  <a:tcPr marL="8795" marR="8795" marT="879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69308707"/>
                  </a:ext>
                </a:extLst>
              </a:tr>
              <a:tr h="422182">
                <a:tc>
                  <a:txBody>
                    <a:bodyPr/>
                    <a:lstStyle/>
                    <a:p>
                      <a:pPr algn="l" fontAlgn="ctr">
                        <a:buNone/>
                      </a:pPr>
                      <a:r>
                        <a:rPr lang="nl-NL" sz="2600" b="0" i="0" u="none" strike="noStrike">
                          <a:solidFill>
                            <a:srgbClr val="000000"/>
                          </a:solidFill>
                          <a:effectLst/>
                          <a:latin typeface="Trebuchet MS" panose="020B0603020202020204" pitchFamily="34" charset="0"/>
                        </a:rPr>
                        <a:t>Woningtype</a:t>
                      </a:r>
                    </a:p>
                  </a:txBody>
                  <a:tcPr marL="8795" marR="8795" marT="8795" marB="0" anchor="ctr">
                    <a:lnL w="6350" cap="flat" cmpd="sng" algn="ctr">
                      <a:solidFill>
                        <a:srgbClr val="000000"/>
                      </a:solidFill>
                      <a:prstDash val="solid"/>
                      <a:round/>
                      <a:headEnd type="none" w="med" len="med"/>
                      <a:tailEnd type="none" w="med" len="med"/>
                    </a:lnL>
                    <a:lnR>
                      <a:noFill/>
                    </a:lnR>
                    <a:lnT>
                      <a:noFill/>
                    </a:lnT>
                    <a:lnB>
                      <a:noFill/>
                    </a:lnB>
                    <a:solidFill>
                      <a:srgbClr val="D0D0D0"/>
                    </a:solidFill>
                  </a:tcPr>
                </a:tc>
                <a:tc>
                  <a:txBody>
                    <a:bodyPr/>
                    <a:lstStyle/>
                    <a:p>
                      <a:pPr algn="l" fontAlgn="ctr">
                        <a:buNone/>
                      </a:pPr>
                      <a:r>
                        <a:rPr lang="nl-NL" sz="2600" b="0" i="0" u="none" strike="noStrike">
                          <a:solidFill>
                            <a:srgbClr val="000000"/>
                          </a:solidFill>
                          <a:effectLst/>
                          <a:latin typeface="Trebuchet MS" panose="020B0603020202020204" pitchFamily="34" charset="0"/>
                        </a:rPr>
                        <a:t>Eengezins</a:t>
                      </a:r>
                    </a:p>
                  </a:txBody>
                  <a:tcPr marL="8795" marR="8795" marT="8795" marB="0" anchor="ctr">
                    <a:lnL>
                      <a:noFill/>
                    </a:lnL>
                    <a:lnR>
                      <a:noFill/>
                    </a:lnR>
                    <a:lnT>
                      <a:noFill/>
                    </a:lnT>
                    <a:lnB>
                      <a:noFill/>
                    </a:lnB>
                    <a:noFill/>
                  </a:tcPr>
                </a:tc>
                <a:tc>
                  <a:txBody>
                    <a:bodyPr/>
                    <a:lstStyle/>
                    <a:p>
                      <a:pPr algn="l" fontAlgn="ctr">
                        <a:buNone/>
                      </a:pPr>
                      <a:r>
                        <a:rPr lang="nl-NL" sz="2600" b="0" i="0" u="none" strike="noStrike">
                          <a:solidFill>
                            <a:srgbClr val="000000"/>
                          </a:solidFill>
                          <a:effectLst/>
                          <a:latin typeface="Trebuchet MS" panose="020B0603020202020204" pitchFamily="34" charset="0"/>
                        </a:rPr>
                        <a:t>Eengezins</a:t>
                      </a:r>
                    </a:p>
                  </a:txBody>
                  <a:tcPr marL="8795" marR="8795" marT="879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150259892"/>
                  </a:ext>
                </a:extLst>
              </a:tr>
              <a:tr h="422182">
                <a:tc>
                  <a:txBody>
                    <a:bodyPr/>
                    <a:lstStyle/>
                    <a:p>
                      <a:pPr algn="l" fontAlgn="ctr">
                        <a:buNone/>
                      </a:pPr>
                      <a:r>
                        <a:rPr lang="nl-NL" sz="2600" b="0" i="0" u="none" strike="noStrike">
                          <a:solidFill>
                            <a:srgbClr val="000000"/>
                          </a:solidFill>
                          <a:effectLst/>
                          <a:latin typeface="Trebuchet MS" panose="020B0603020202020204" pitchFamily="34" charset="0"/>
                        </a:rPr>
                        <a:t>Aantal</a:t>
                      </a:r>
                    </a:p>
                  </a:txBody>
                  <a:tcPr marL="8795" marR="8795" marT="8795" marB="0" anchor="ctr">
                    <a:lnL w="6350" cap="flat" cmpd="sng" algn="ctr">
                      <a:solidFill>
                        <a:srgbClr val="000000"/>
                      </a:solidFill>
                      <a:prstDash val="solid"/>
                      <a:round/>
                      <a:headEnd type="none" w="med" len="med"/>
                      <a:tailEnd type="none" w="med" len="med"/>
                    </a:lnL>
                    <a:lnR>
                      <a:noFill/>
                    </a:lnR>
                    <a:lnT>
                      <a:noFill/>
                    </a:lnT>
                    <a:lnB>
                      <a:noFill/>
                    </a:lnB>
                    <a:solidFill>
                      <a:srgbClr val="D0D0D0"/>
                    </a:solidFill>
                  </a:tcPr>
                </a:tc>
                <a:tc>
                  <a:txBody>
                    <a:bodyPr/>
                    <a:lstStyle/>
                    <a:p>
                      <a:pPr algn="l" fontAlgn="ctr">
                        <a:buNone/>
                      </a:pPr>
                      <a:r>
                        <a:rPr lang="nl-NL" sz="2600" b="0" i="0" u="none" strike="noStrike">
                          <a:solidFill>
                            <a:srgbClr val="000000"/>
                          </a:solidFill>
                          <a:effectLst/>
                          <a:latin typeface="Trebuchet MS" panose="020B0603020202020204" pitchFamily="34" charset="0"/>
                        </a:rPr>
                        <a:t>14 (4 hoek en 10 tussen)</a:t>
                      </a:r>
                    </a:p>
                  </a:txBody>
                  <a:tcPr marL="8795" marR="8795" marT="8795" marB="0" anchor="ctr">
                    <a:lnL>
                      <a:noFill/>
                    </a:lnL>
                    <a:lnR>
                      <a:noFill/>
                    </a:lnR>
                    <a:lnT>
                      <a:noFill/>
                    </a:lnT>
                    <a:lnB>
                      <a:noFill/>
                    </a:lnB>
                    <a:noFill/>
                  </a:tcPr>
                </a:tc>
                <a:tc>
                  <a:txBody>
                    <a:bodyPr/>
                    <a:lstStyle/>
                    <a:p>
                      <a:pPr algn="l" fontAlgn="ctr">
                        <a:buNone/>
                      </a:pPr>
                      <a:r>
                        <a:rPr lang="nl-NL" sz="2600" b="0" i="0" u="none" strike="noStrike">
                          <a:solidFill>
                            <a:srgbClr val="000000"/>
                          </a:solidFill>
                          <a:effectLst/>
                          <a:latin typeface="Trebuchet MS" panose="020B0603020202020204" pitchFamily="34" charset="0"/>
                        </a:rPr>
                        <a:t>28  (14 hoek en 14 tussen)</a:t>
                      </a:r>
                    </a:p>
                  </a:txBody>
                  <a:tcPr marL="8795" marR="8795" marT="879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825086547"/>
                  </a:ext>
                </a:extLst>
              </a:tr>
              <a:tr h="422182">
                <a:tc>
                  <a:txBody>
                    <a:bodyPr/>
                    <a:lstStyle/>
                    <a:p>
                      <a:pPr algn="l" fontAlgn="ctr">
                        <a:buNone/>
                      </a:pPr>
                      <a:r>
                        <a:rPr lang="nl-NL" sz="2600" b="0" i="0" u="none" strike="noStrike">
                          <a:solidFill>
                            <a:srgbClr val="000000"/>
                          </a:solidFill>
                          <a:effectLst/>
                          <a:latin typeface="Trebuchet MS" panose="020B0603020202020204" pitchFamily="34" charset="0"/>
                        </a:rPr>
                        <a:t>Slaapkamers</a:t>
                      </a:r>
                    </a:p>
                  </a:txBody>
                  <a:tcPr marL="8795" marR="8795" marT="8795" marB="0" anchor="ctr">
                    <a:lnL w="6350" cap="flat" cmpd="sng" algn="ctr">
                      <a:solidFill>
                        <a:srgbClr val="000000"/>
                      </a:solidFill>
                      <a:prstDash val="solid"/>
                      <a:round/>
                      <a:headEnd type="none" w="med" len="med"/>
                      <a:tailEnd type="none" w="med" len="med"/>
                    </a:lnL>
                    <a:lnR>
                      <a:noFill/>
                    </a:lnR>
                    <a:lnT>
                      <a:noFill/>
                    </a:lnT>
                    <a:lnB>
                      <a:noFill/>
                    </a:lnB>
                    <a:solidFill>
                      <a:srgbClr val="D0D0D0"/>
                    </a:solidFill>
                  </a:tcPr>
                </a:tc>
                <a:tc>
                  <a:txBody>
                    <a:bodyPr/>
                    <a:lstStyle/>
                    <a:p>
                      <a:pPr algn="l" fontAlgn="ctr">
                        <a:buNone/>
                      </a:pPr>
                      <a:r>
                        <a:rPr lang="nl-NL" sz="2600" b="0" i="0" u="none" strike="noStrike" dirty="0">
                          <a:solidFill>
                            <a:srgbClr val="000000"/>
                          </a:solidFill>
                          <a:effectLst/>
                          <a:latin typeface="Trebuchet MS" panose="020B0603020202020204" pitchFamily="34" charset="0"/>
                        </a:rPr>
                        <a:t>4</a:t>
                      </a:r>
                    </a:p>
                  </a:txBody>
                  <a:tcPr marL="8795" marR="8795" marT="8795" marB="0" anchor="ctr">
                    <a:lnL>
                      <a:noFill/>
                    </a:lnL>
                    <a:lnR>
                      <a:noFill/>
                    </a:lnR>
                    <a:lnT>
                      <a:noFill/>
                    </a:lnT>
                    <a:lnB>
                      <a:noFill/>
                    </a:lnB>
                    <a:noFill/>
                  </a:tcPr>
                </a:tc>
                <a:tc>
                  <a:txBody>
                    <a:bodyPr/>
                    <a:lstStyle/>
                    <a:p>
                      <a:pPr algn="l" fontAlgn="ctr">
                        <a:buNone/>
                      </a:pPr>
                      <a:r>
                        <a:rPr lang="nl-NL" sz="2600" b="0" i="0" u="none" strike="noStrike" dirty="0">
                          <a:solidFill>
                            <a:srgbClr val="000000"/>
                          </a:solidFill>
                          <a:effectLst/>
                          <a:latin typeface="Trebuchet MS" panose="020B0603020202020204" pitchFamily="34" charset="0"/>
                        </a:rPr>
                        <a:t>3</a:t>
                      </a:r>
                    </a:p>
                  </a:txBody>
                  <a:tcPr marL="8795" marR="8795" marT="879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545101019"/>
                  </a:ext>
                </a:extLst>
              </a:tr>
              <a:tr h="422182">
                <a:tc>
                  <a:txBody>
                    <a:bodyPr/>
                    <a:lstStyle/>
                    <a:p>
                      <a:pPr algn="l" fontAlgn="ctr">
                        <a:buNone/>
                      </a:pPr>
                      <a:r>
                        <a:rPr lang="nl-NL" sz="2600" b="0" i="0" u="none" strike="noStrike">
                          <a:solidFill>
                            <a:srgbClr val="000000"/>
                          </a:solidFill>
                          <a:effectLst/>
                          <a:latin typeface="Trebuchet MS" panose="020B0603020202020204" pitchFamily="34" charset="0"/>
                        </a:rPr>
                        <a:t> </a:t>
                      </a:r>
                    </a:p>
                  </a:txBody>
                  <a:tcPr marL="8795" marR="8795" marT="8795" marB="0" anchor="ctr">
                    <a:lnL w="6350" cap="flat" cmpd="sng" algn="ctr">
                      <a:solidFill>
                        <a:srgbClr val="000000"/>
                      </a:solidFill>
                      <a:prstDash val="solid"/>
                      <a:round/>
                      <a:headEnd type="none" w="med" len="med"/>
                      <a:tailEnd type="none" w="med" len="med"/>
                    </a:lnL>
                    <a:lnR>
                      <a:noFill/>
                    </a:lnR>
                    <a:lnT>
                      <a:noFill/>
                    </a:lnT>
                    <a:lnB>
                      <a:noFill/>
                    </a:lnB>
                    <a:solidFill>
                      <a:srgbClr val="D0D0D0"/>
                    </a:solidFill>
                  </a:tcPr>
                </a:tc>
                <a:tc>
                  <a:txBody>
                    <a:bodyPr/>
                    <a:lstStyle/>
                    <a:p>
                      <a:pPr algn="l" fontAlgn="ctr">
                        <a:buNone/>
                      </a:pPr>
                      <a:endParaRPr lang="nl-NL" sz="2600" b="0" i="0" u="none" strike="noStrike">
                        <a:solidFill>
                          <a:srgbClr val="000000"/>
                        </a:solidFill>
                        <a:effectLst/>
                        <a:latin typeface="Trebuchet MS" panose="020B0603020202020204" pitchFamily="34" charset="0"/>
                      </a:endParaRPr>
                    </a:p>
                  </a:txBody>
                  <a:tcPr marL="8795" marR="8795" marT="8795" marB="0" anchor="ctr">
                    <a:lnL>
                      <a:noFill/>
                    </a:lnL>
                    <a:lnR>
                      <a:noFill/>
                    </a:lnR>
                    <a:lnT>
                      <a:noFill/>
                    </a:lnT>
                    <a:lnB>
                      <a:noFill/>
                    </a:lnB>
                    <a:noFill/>
                  </a:tcPr>
                </a:tc>
                <a:tc>
                  <a:txBody>
                    <a:bodyPr/>
                    <a:lstStyle/>
                    <a:p>
                      <a:pPr algn="l" fontAlgn="ctr">
                        <a:buNone/>
                      </a:pPr>
                      <a:r>
                        <a:rPr lang="nl-NL" sz="2600" b="0" i="0" u="none" strike="noStrike">
                          <a:solidFill>
                            <a:srgbClr val="000000"/>
                          </a:solidFill>
                          <a:effectLst/>
                          <a:latin typeface="Trebuchet MS" panose="020B0603020202020204" pitchFamily="34" charset="0"/>
                        </a:rPr>
                        <a:t> </a:t>
                      </a:r>
                    </a:p>
                  </a:txBody>
                  <a:tcPr marL="8795" marR="8795" marT="879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589324994"/>
                  </a:ext>
                </a:extLst>
              </a:tr>
              <a:tr h="422182">
                <a:tc>
                  <a:txBody>
                    <a:bodyPr/>
                    <a:lstStyle/>
                    <a:p>
                      <a:pPr algn="l" fontAlgn="ctr">
                        <a:buNone/>
                      </a:pPr>
                      <a:r>
                        <a:rPr lang="nl-NL" sz="2600" b="0" i="0" u="none" strike="noStrike">
                          <a:solidFill>
                            <a:srgbClr val="000000"/>
                          </a:solidFill>
                          <a:effectLst/>
                          <a:latin typeface="Trebuchet MS" panose="020B0603020202020204" pitchFamily="34" charset="0"/>
                        </a:rPr>
                        <a:t>Installaties</a:t>
                      </a:r>
                    </a:p>
                  </a:txBody>
                  <a:tcPr marL="8795" marR="8795" marT="8795" marB="0" anchor="ctr">
                    <a:lnL w="6350" cap="flat" cmpd="sng" algn="ctr">
                      <a:solidFill>
                        <a:srgbClr val="000000"/>
                      </a:solidFill>
                      <a:prstDash val="solid"/>
                      <a:round/>
                      <a:headEnd type="none" w="med" len="med"/>
                      <a:tailEnd type="none" w="med" len="med"/>
                    </a:lnL>
                    <a:lnR>
                      <a:noFill/>
                    </a:lnR>
                    <a:lnT>
                      <a:noFill/>
                    </a:lnT>
                    <a:lnB>
                      <a:noFill/>
                    </a:lnB>
                    <a:solidFill>
                      <a:srgbClr val="D0D0D0"/>
                    </a:solidFill>
                  </a:tcPr>
                </a:tc>
                <a:tc>
                  <a:txBody>
                    <a:bodyPr/>
                    <a:lstStyle/>
                    <a:p>
                      <a:pPr algn="l" fontAlgn="ctr">
                        <a:buNone/>
                      </a:pPr>
                      <a:endParaRPr lang="nl-NL" sz="2600" b="0" i="0" u="none" strike="noStrike">
                        <a:solidFill>
                          <a:srgbClr val="000000"/>
                        </a:solidFill>
                        <a:effectLst/>
                        <a:latin typeface="Trebuchet MS" panose="020B0603020202020204" pitchFamily="34" charset="0"/>
                      </a:endParaRPr>
                    </a:p>
                  </a:txBody>
                  <a:tcPr marL="8795" marR="8795" marT="8795" marB="0" anchor="ctr">
                    <a:lnL>
                      <a:noFill/>
                    </a:lnL>
                    <a:lnR>
                      <a:noFill/>
                    </a:lnR>
                    <a:lnT>
                      <a:noFill/>
                    </a:lnT>
                    <a:lnB>
                      <a:noFill/>
                    </a:lnB>
                    <a:noFill/>
                  </a:tcPr>
                </a:tc>
                <a:tc>
                  <a:txBody>
                    <a:bodyPr/>
                    <a:lstStyle/>
                    <a:p>
                      <a:pPr algn="l" fontAlgn="ctr">
                        <a:buNone/>
                      </a:pPr>
                      <a:r>
                        <a:rPr lang="nl-NL" sz="2600" b="0" i="0" u="none" strike="noStrike">
                          <a:solidFill>
                            <a:srgbClr val="000000"/>
                          </a:solidFill>
                          <a:effectLst/>
                          <a:latin typeface="Trebuchet MS" panose="020B0603020202020204" pitchFamily="34" charset="0"/>
                        </a:rPr>
                        <a:t> </a:t>
                      </a:r>
                    </a:p>
                  </a:txBody>
                  <a:tcPr marL="8795" marR="8795" marT="879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99954864"/>
                  </a:ext>
                </a:extLst>
              </a:tr>
              <a:tr h="422182">
                <a:tc>
                  <a:txBody>
                    <a:bodyPr/>
                    <a:lstStyle/>
                    <a:p>
                      <a:pPr algn="r" fontAlgn="ctr">
                        <a:buNone/>
                      </a:pPr>
                      <a:r>
                        <a:rPr lang="nl-NL" sz="2600" b="0" i="1" u="none" strike="noStrike">
                          <a:solidFill>
                            <a:srgbClr val="000000"/>
                          </a:solidFill>
                          <a:effectLst/>
                          <a:latin typeface="Trebuchet MS" panose="020B0603020202020204" pitchFamily="34" charset="0"/>
                        </a:rPr>
                        <a:t>verwarming</a:t>
                      </a:r>
                    </a:p>
                  </a:txBody>
                  <a:tcPr marL="8795" marR="8795" marT="8795" marB="0" anchor="ctr">
                    <a:lnL w="6350" cap="flat" cmpd="sng" algn="ctr">
                      <a:solidFill>
                        <a:srgbClr val="000000"/>
                      </a:solidFill>
                      <a:prstDash val="solid"/>
                      <a:round/>
                      <a:headEnd type="none" w="med" len="med"/>
                      <a:tailEnd type="none" w="med" len="med"/>
                    </a:lnL>
                    <a:lnR>
                      <a:noFill/>
                    </a:lnR>
                    <a:lnT>
                      <a:noFill/>
                    </a:lnT>
                    <a:lnB>
                      <a:noFill/>
                    </a:lnB>
                    <a:solidFill>
                      <a:srgbClr val="D0D0D0"/>
                    </a:solidFill>
                  </a:tcPr>
                </a:tc>
                <a:tc>
                  <a:txBody>
                    <a:bodyPr/>
                    <a:lstStyle/>
                    <a:p>
                      <a:pPr algn="l" fontAlgn="ctr">
                        <a:buNone/>
                      </a:pPr>
                      <a:r>
                        <a:rPr lang="nl-NL" sz="2600" b="0" i="0" u="none" strike="noStrike">
                          <a:solidFill>
                            <a:srgbClr val="000000"/>
                          </a:solidFill>
                          <a:effectLst/>
                          <a:latin typeface="Trebuchet MS" panose="020B0603020202020204" pitchFamily="34" charset="0"/>
                        </a:rPr>
                        <a:t>Warmtepomp lucht - water</a:t>
                      </a:r>
                    </a:p>
                  </a:txBody>
                  <a:tcPr marL="8795" marR="8795" marT="8795" marB="0" anchor="ctr">
                    <a:lnL>
                      <a:noFill/>
                    </a:lnL>
                    <a:lnR>
                      <a:noFill/>
                    </a:lnR>
                    <a:lnT>
                      <a:noFill/>
                    </a:lnT>
                    <a:lnB>
                      <a:noFill/>
                    </a:lnB>
                    <a:noFill/>
                  </a:tcPr>
                </a:tc>
                <a:tc>
                  <a:txBody>
                    <a:bodyPr/>
                    <a:lstStyle/>
                    <a:p>
                      <a:pPr algn="l" fontAlgn="ctr">
                        <a:buNone/>
                      </a:pPr>
                      <a:r>
                        <a:rPr lang="nl-NL" sz="2600" b="0" i="0" u="none" strike="noStrike">
                          <a:solidFill>
                            <a:srgbClr val="000000"/>
                          </a:solidFill>
                          <a:effectLst/>
                          <a:latin typeface="Trebuchet MS" panose="020B0603020202020204" pitchFamily="34" charset="0"/>
                        </a:rPr>
                        <a:t>Bodemwarmtepomp</a:t>
                      </a:r>
                    </a:p>
                  </a:txBody>
                  <a:tcPr marL="8795" marR="8795" marT="879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432430031"/>
                  </a:ext>
                </a:extLst>
              </a:tr>
              <a:tr h="844363">
                <a:tc>
                  <a:txBody>
                    <a:bodyPr/>
                    <a:lstStyle/>
                    <a:p>
                      <a:pPr algn="r" fontAlgn="ctr">
                        <a:buNone/>
                      </a:pPr>
                      <a:r>
                        <a:rPr lang="nl-NL" sz="2600" b="0" i="1" u="none" strike="noStrike">
                          <a:solidFill>
                            <a:srgbClr val="000000"/>
                          </a:solidFill>
                          <a:effectLst/>
                          <a:latin typeface="Trebuchet MS" panose="020B0603020202020204" pitchFamily="34" charset="0"/>
                        </a:rPr>
                        <a:t> </a:t>
                      </a:r>
                    </a:p>
                  </a:txBody>
                  <a:tcPr marL="8795" marR="8795" marT="8795" marB="0" anchor="ctr">
                    <a:lnL w="6350" cap="flat" cmpd="sng" algn="ctr">
                      <a:solidFill>
                        <a:srgbClr val="000000"/>
                      </a:solidFill>
                      <a:prstDash val="solid"/>
                      <a:round/>
                      <a:headEnd type="none" w="med" len="med"/>
                      <a:tailEnd type="none" w="med" len="med"/>
                    </a:lnL>
                    <a:lnR>
                      <a:noFill/>
                    </a:lnR>
                    <a:lnT>
                      <a:noFill/>
                    </a:lnT>
                    <a:lnB>
                      <a:noFill/>
                    </a:lnB>
                    <a:solidFill>
                      <a:srgbClr val="D0D0D0"/>
                    </a:solidFill>
                  </a:tcPr>
                </a:tc>
                <a:tc>
                  <a:txBody>
                    <a:bodyPr/>
                    <a:lstStyle/>
                    <a:p>
                      <a:pPr algn="l" fontAlgn="ctr">
                        <a:buNone/>
                      </a:pPr>
                      <a:r>
                        <a:rPr lang="nl-NL" sz="2600" b="0" i="0" u="none" strike="noStrike">
                          <a:solidFill>
                            <a:srgbClr val="000000"/>
                          </a:solidFill>
                          <a:effectLst/>
                          <a:latin typeface="Trebuchet MS" panose="020B0603020202020204" pitchFamily="34" charset="0"/>
                        </a:rPr>
                        <a:t>Vloerverwarming</a:t>
                      </a:r>
                    </a:p>
                  </a:txBody>
                  <a:tcPr marL="8795" marR="8795" marT="8795" marB="0" anchor="ctr">
                    <a:lnL>
                      <a:noFill/>
                    </a:lnL>
                    <a:lnR>
                      <a:noFill/>
                    </a:lnR>
                    <a:lnT>
                      <a:noFill/>
                    </a:lnT>
                    <a:lnB>
                      <a:noFill/>
                    </a:lnB>
                    <a:noFill/>
                  </a:tcPr>
                </a:tc>
                <a:tc>
                  <a:txBody>
                    <a:bodyPr/>
                    <a:lstStyle/>
                    <a:p>
                      <a:pPr algn="l" fontAlgn="ctr">
                        <a:buNone/>
                      </a:pPr>
                      <a:r>
                        <a:rPr lang="nl-NL" sz="2600" b="0" i="0" u="none" strike="noStrike">
                          <a:solidFill>
                            <a:srgbClr val="000000"/>
                          </a:solidFill>
                          <a:effectLst/>
                          <a:latin typeface="Trebuchet MS" panose="020B0603020202020204" pitchFamily="34" charset="0"/>
                        </a:rPr>
                        <a:t>Vloerverwarming (bgg)</a:t>
                      </a:r>
                      <a:br>
                        <a:rPr lang="nl-NL" sz="2600" b="0" i="0" u="none" strike="noStrike">
                          <a:solidFill>
                            <a:srgbClr val="000000"/>
                          </a:solidFill>
                          <a:effectLst/>
                          <a:latin typeface="Trebuchet MS" panose="020B0603020202020204" pitchFamily="34" charset="0"/>
                        </a:rPr>
                      </a:br>
                      <a:r>
                        <a:rPr lang="nl-NL" sz="2600" b="0" i="0" u="none" strike="noStrike">
                          <a:solidFill>
                            <a:srgbClr val="000000"/>
                          </a:solidFill>
                          <a:effectLst/>
                          <a:latin typeface="Trebuchet MS" panose="020B0603020202020204" pitchFamily="34" charset="0"/>
                        </a:rPr>
                        <a:t>Radiatoren (verdieping)</a:t>
                      </a:r>
                    </a:p>
                  </a:txBody>
                  <a:tcPr marL="8795" marR="8795" marT="879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586221057"/>
                  </a:ext>
                </a:extLst>
              </a:tr>
              <a:tr h="422182">
                <a:tc>
                  <a:txBody>
                    <a:bodyPr/>
                    <a:lstStyle/>
                    <a:p>
                      <a:pPr algn="r" fontAlgn="ctr">
                        <a:buNone/>
                      </a:pPr>
                      <a:r>
                        <a:rPr lang="nl-NL" sz="2600" b="0" i="1" u="none" strike="noStrike">
                          <a:solidFill>
                            <a:srgbClr val="000000"/>
                          </a:solidFill>
                          <a:effectLst/>
                          <a:latin typeface="Trebuchet MS" panose="020B0603020202020204" pitchFamily="34" charset="0"/>
                        </a:rPr>
                        <a:t>warm water</a:t>
                      </a:r>
                    </a:p>
                  </a:txBody>
                  <a:tcPr marL="8795" marR="8795" marT="8795" marB="0" anchor="ctr">
                    <a:lnL w="6350" cap="flat" cmpd="sng" algn="ctr">
                      <a:solidFill>
                        <a:srgbClr val="000000"/>
                      </a:solidFill>
                      <a:prstDash val="solid"/>
                      <a:round/>
                      <a:headEnd type="none" w="med" len="med"/>
                      <a:tailEnd type="none" w="med" len="med"/>
                    </a:lnL>
                    <a:lnR>
                      <a:noFill/>
                    </a:lnR>
                    <a:lnT>
                      <a:noFill/>
                    </a:lnT>
                    <a:lnB>
                      <a:noFill/>
                    </a:lnB>
                    <a:solidFill>
                      <a:srgbClr val="D0D0D0"/>
                    </a:solidFill>
                  </a:tcPr>
                </a:tc>
                <a:tc>
                  <a:txBody>
                    <a:bodyPr/>
                    <a:lstStyle/>
                    <a:p>
                      <a:pPr algn="l" fontAlgn="ctr">
                        <a:buNone/>
                      </a:pPr>
                      <a:r>
                        <a:rPr lang="nl-NL" sz="2600" b="0" i="0" u="none" strike="noStrike">
                          <a:solidFill>
                            <a:srgbClr val="000000"/>
                          </a:solidFill>
                          <a:effectLst/>
                          <a:latin typeface="Trebuchet MS" panose="020B0603020202020204" pitchFamily="34" charset="0"/>
                        </a:rPr>
                        <a:t>Boiler</a:t>
                      </a:r>
                    </a:p>
                  </a:txBody>
                  <a:tcPr marL="8795" marR="8795" marT="8795" marB="0" anchor="ctr">
                    <a:lnL>
                      <a:noFill/>
                    </a:lnL>
                    <a:lnR>
                      <a:noFill/>
                    </a:lnR>
                    <a:lnT>
                      <a:noFill/>
                    </a:lnT>
                    <a:lnB>
                      <a:noFill/>
                    </a:lnB>
                    <a:noFill/>
                  </a:tcPr>
                </a:tc>
                <a:tc>
                  <a:txBody>
                    <a:bodyPr/>
                    <a:lstStyle/>
                    <a:p>
                      <a:pPr algn="l" fontAlgn="ctr">
                        <a:buNone/>
                      </a:pPr>
                      <a:r>
                        <a:rPr lang="nl-NL" sz="2600" b="0" i="0" u="none" strike="noStrike">
                          <a:solidFill>
                            <a:srgbClr val="000000"/>
                          </a:solidFill>
                          <a:effectLst/>
                          <a:latin typeface="Trebuchet MS" panose="020B0603020202020204" pitchFamily="34" charset="0"/>
                        </a:rPr>
                        <a:t>Boiler</a:t>
                      </a:r>
                    </a:p>
                  </a:txBody>
                  <a:tcPr marL="8795" marR="8795" marT="879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122150386"/>
                  </a:ext>
                </a:extLst>
              </a:tr>
              <a:tr h="422182">
                <a:tc>
                  <a:txBody>
                    <a:bodyPr/>
                    <a:lstStyle/>
                    <a:p>
                      <a:pPr algn="r" fontAlgn="ctr">
                        <a:buNone/>
                      </a:pPr>
                      <a:r>
                        <a:rPr lang="nl-NL" sz="2600" b="0" i="1" u="none" strike="noStrike">
                          <a:solidFill>
                            <a:srgbClr val="000000"/>
                          </a:solidFill>
                          <a:effectLst/>
                          <a:latin typeface="Trebuchet MS" panose="020B0603020202020204" pitchFamily="34" charset="0"/>
                        </a:rPr>
                        <a:t>ventilatie</a:t>
                      </a:r>
                    </a:p>
                  </a:txBody>
                  <a:tcPr marL="8795" marR="8795" marT="8795" marB="0" anchor="ctr">
                    <a:lnL w="6350" cap="flat" cmpd="sng" algn="ctr">
                      <a:solidFill>
                        <a:srgbClr val="000000"/>
                      </a:solidFill>
                      <a:prstDash val="solid"/>
                      <a:round/>
                      <a:headEnd type="none" w="med" len="med"/>
                      <a:tailEnd type="none" w="med" len="med"/>
                    </a:lnL>
                    <a:lnR>
                      <a:noFill/>
                    </a:lnR>
                    <a:lnT>
                      <a:noFill/>
                    </a:lnT>
                    <a:lnB>
                      <a:noFill/>
                    </a:lnB>
                    <a:solidFill>
                      <a:srgbClr val="D0D0D0"/>
                    </a:solidFill>
                  </a:tcPr>
                </a:tc>
                <a:tc>
                  <a:txBody>
                    <a:bodyPr/>
                    <a:lstStyle/>
                    <a:p>
                      <a:pPr algn="l" fontAlgn="ctr">
                        <a:buNone/>
                      </a:pPr>
                      <a:r>
                        <a:rPr lang="nl-NL" sz="2600" b="0" i="0" u="none" strike="noStrike">
                          <a:solidFill>
                            <a:srgbClr val="000000"/>
                          </a:solidFill>
                          <a:effectLst/>
                          <a:latin typeface="Trebuchet MS" panose="020B0603020202020204" pitchFamily="34" charset="0"/>
                        </a:rPr>
                        <a:t>WTW</a:t>
                      </a:r>
                    </a:p>
                  </a:txBody>
                  <a:tcPr marL="8795" marR="8795" marT="8795" marB="0" anchor="ctr">
                    <a:lnL>
                      <a:noFill/>
                    </a:lnL>
                    <a:lnR>
                      <a:noFill/>
                    </a:lnR>
                    <a:lnT>
                      <a:noFill/>
                    </a:lnT>
                    <a:lnB>
                      <a:noFill/>
                    </a:lnB>
                    <a:noFill/>
                  </a:tcPr>
                </a:tc>
                <a:tc>
                  <a:txBody>
                    <a:bodyPr/>
                    <a:lstStyle/>
                    <a:p>
                      <a:pPr algn="l" fontAlgn="ctr">
                        <a:buNone/>
                      </a:pPr>
                      <a:r>
                        <a:rPr lang="nl-NL" sz="2600" b="0" i="0" u="none" strike="noStrike">
                          <a:solidFill>
                            <a:srgbClr val="000000"/>
                          </a:solidFill>
                          <a:effectLst/>
                          <a:latin typeface="Trebuchet MS" panose="020B0603020202020204" pitchFamily="34" charset="0"/>
                        </a:rPr>
                        <a:t>WTW</a:t>
                      </a:r>
                    </a:p>
                  </a:txBody>
                  <a:tcPr marL="8795" marR="8795" marT="879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391178256"/>
                  </a:ext>
                </a:extLst>
              </a:tr>
              <a:tr h="422182">
                <a:tc>
                  <a:txBody>
                    <a:bodyPr/>
                    <a:lstStyle/>
                    <a:p>
                      <a:pPr algn="l" fontAlgn="ctr">
                        <a:buNone/>
                      </a:pPr>
                      <a:r>
                        <a:rPr lang="nl-NL" sz="2600" b="0" i="0" u="none" strike="noStrike">
                          <a:solidFill>
                            <a:srgbClr val="000000"/>
                          </a:solidFill>
                          <a:effectLst/>
                          <a:latin typeface="Trebuchet MS" panose="020B0603020202020204" pitchFamily="34" charset="0"/>
                        </a:rPr>
                        <a:t> </a:t>
                      </a:r>
                    </a:p>
                  </a:txBody>
                  <a:tcPr marL="8795" marR="8795" marT="8795" marB="0" anchor="ctr">
                    <a:lnL w="6350" cap="flat" cmpd="sng" algn="ctr">
                      <a:solidFill>
                        <a:srgbClr val="000000"/>
                      </a:solidFill>
                      <a:prstDash val="solid"/>
                      <a:round/>
                      <a:headEnd type="none" w="med" len="med"/>
                      <a:tailEnd type="none" w="med" len="med"/>
                    </a:lnL>
                    <a:lnR>
                      <a:noFill/>
                    </a:lnR>
                    <a:lnT>
                      <a:noFill/>
                    </a:lnT>
                    <a:lnB>
                      <a:noFill/>
                    </a:lnB>
                    <a:solidFill>
                      <a:srgbClr val="D0D0D0"/>
                    </a:solidFill>
                  </a:tcPr>
                </a:tc>
                <a:tc>
                  <a:txBody>
                    <a:bodyPr/>
                    <a:lstStyle/>
                    <a:p>
                      <a:pPr algn="l" fontAlgn="ctr">
                        <a:buNone/>
                      </a:pPr>
                      <a:r>
                        <a:rPr lang="nl-NL" sz="2600" b="0" i="0" u="none" strike="noStrike">
                          <a:solidFill>
                            <a:srgbClr val="000000"/>
                          </a:solidFill>
                          <a:effectLst/>
                          <a:latin typeface="Trebuchet MS" panose="020B0603020202020204" pitchFamily="34" charset="0"/>
                        </a:rPr>
                        <a:t>Zonnepanelen</a:t>
                      </a:r>
                    </a:p>
                  </a:txBody>
                  <a:tcPr marL="8795" marR="8795" marT="8795" marB="0" anchor="ctr">
                    <a:lnL>
                      <a:noFill/>
                    </a:lnL>
                    <a:lnR>
                      <a:noFill/>
                    </a:lnR>
                    <a:lnT>
                      <a:noFill/>
                    </a:lnT>
                    <a:lnB>
                      <a:noFill/>
                    </a:lnB>
                    <a:noFill/>
                  </a:tcPr>
                </a:tc>
                <a:tc>
                  <a:txBody>
                    <a:bodyPr/>
                    <a:lstStyle/>
                    <a:p>
                      <a:pPr algn="l" fontAlgn="ctr">
                        <a:buNone/>
                      </a:pPr>
                      <a:r>
                        <a:rPr lang="nl-NL" sz="2600" b="0" i="0" u="none" strike="noStrike">
                          <a:solidFill>
                            <a:srgbClr val="000000"/>
                          </a:solidFill>
                          <a:effectLst/>
                          <a:latin typeface="Trebuchet MS" panose="020B0603020202020204" pitchFamily="34" charset="0"/>
                        </a:rPr>
                        <a:t>Zonnepanelen</a:t>
                      </a:r>
                    </a:p>
                  </a:txBody>
                  <a:tcPr marL="8795" marR="8795" marT="879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613604878"/>
                  </a:ext>
                </a:extLst>
              </a:tr>
              <a:tr h="422182">
                <a:tc>
                  <a:txBody>
                    <a:bodyPr/>
                    <a:lstStyle/>
                    <a:p>
                      <a:pPr algn="l" fontAlgn="ctr">
                        <a:buNone/>
                      </a:pPr>
                      <a:r>
                        <a:rPr lang="nl-NL" sz="2600" b="0" i="0" u="none" strike="noStrike">
                          <a:solidFill>
                            <a:srgbClr val="000000"/>
                          </a:solidFill>
                          <a:effectLst/>
                          <a:latin typeface="Trebuchet MS" panose="020B0603020202020204" pitchFamily="34" charset="0"/>
                        </a:rPr>
                        <a:t>Parkeren</a:t>
                      </a:r>
                    </a:p>
                  </a:txBody>
                  <a:tcPr marL="8795" marR="8795" marT="8795" marB="0" anchor="ctr">
                    <a:lnL w="6350" cap="flat" cmpd="sng" algn="ctr">
                      <a:solidFill>
                        <a:srgbClr val="000000"/>
                      </a:solidFill>
                      <a:prstDash val="solid"/>
                      <a:round/>
                      <a:headEnd type="none" w="med" len="med"/>
                      <a:tailEnd type="none" w="med" len="med"/>
                    </a:lnL>
                    <a:lnR>
                      <a:noFill/>
                    </a:lnR>
                    <a:lnT>
                      <a:noFill/>
                    </a:lnT>
                    <a:lnB>
                      <a:noFill/>
                    </a:lnB>
                    <a:solidFill>
                      <a:srgbClr val="D0D0D0"/>
                    </a:solidFill>
                  </a:tcPr>
                </a:tc>
                <a:tc>
                  <a:txBody>
                    <a:bodyPr/>
                    <a:lstStyle/>
                    <a:p>
                      <a:pPr algn="l" fontAlgn="ctr">
                        <a:buNone/>
                      </a:pPr>
                      <a:r>
                        <a:rPr lang="nl-NL" sz="2600" b="0" i="0" u="none" strike="noStrike">
                          <a:solidFill>
                            <a:srgbClr val="000000"/>
                          </a:solidFill>
                          <a:effectLst/>
                          <a:latin typeface="Trebuchet MS" panose="020B0603020202020204" pitchFamily="34" charset="0"/>
                        </a:rPr>
                        <a:t>Openbaar gebied</a:t>
                      </a:r>
                    </a:p>
                  </a:txBody>
                  <a:tcPr marL="8795" marR="8795" marT="8795" marB="0" anchor="ctr">
                    <a:lnL>
                      <a:noFill/>
                    </a:lnL>
                    <a:lnR>
                      <a:noFill/>
                    </a:lnR>
                    <a:lnT>
                      <a:noFill/>
                    </a:lnT>
                    <a:lnB>
                      <a:noFill/>
                    </a:lnB>
                    <a:noFill/>
                  </a:tcPr>
                </a:tc>
                <a:tc>
                  <a:txBody>
                    <a:bodyPr/>
                    <a:lstStyle/>
                    <a:p>
                      <a:pPr algn="l" fontAlgn="ctr">
                        <a:buNone/>
                      </a:pPr>
                      <a:r>
                        <a:rPr lang="nl-NL" sz="2600" b="0" i="0" u="none" strike="noStrike">
                          <a:solidFill>
                            <a:srgbClr val="000000"/>
                          </a:solidFill>
                          <a:effectLst/>
                          <a:latin typeface="Trebuchet MS" panose="020B0603020202020204" pitchFamily="34" charset="0"/>
                        </a:rPr>
                        <a:t>Eigen terrein of openbaar gebied</a:t>
                      </a:r>
                    </a:p>
                  </a:txBody>
                  <a:tcPr marL="8795" marR="8795" marT="8795" marB="0" anchor="ctr">
                    <a:lnL>
                      <a:noFill/>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102986685"/>
                  </a:ext>
                </a:extLst>
              </a:tr>
              <a:tr h="422182">
                <a:tc>
                  <a:txBody>
                    <a:bodyPr/>
                    <a:lstStyle/>
                    <a:p>
                      <a:pPr algn="l" fontAlgn="ctr">
                        <a:buNone/>
                      </a:pPr>
                      <a:r>
                        <a:rPr lang="nl-NL" sz="2600" b="0" i="0" u="none" strike="noStrike">
                          <a:solidFill>
                            <a:srgbClr val="000000"/>
                          </a:solidFill>
                          <a:effectLst/>
                          <a:latin typeface="Trebuchet MS" panose="020B0603020202020204" pitchFamily="34" charset="0"/>
                        </a:rPr>
                        <a:t>Berging</a:t>
                      </a:r>
                    </a:p>
                  </a:txBody>
                  <a:tcPr marL="8795" marR="8795" marT="8795" marB="0" anchor="ctr">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D0D0D0"/>
                    </a:solidFill>
                  </a:tcPr>
                </a:tc>
                <a:tc>
                  <a:txBody>
                    <a:bodyPr/>
                    <a:lstStyle/>
                    <a:p>
                      <a:pPr algn="l" fontAlgn="ctr">
                        <a:buNone/>
                      </a:pPr>
                      <a:r>
                        <a:rPr lang="nl-NL" sz="2600" b="0" i="0" u="none" strike="noStrike">
                          <a:solidFill>
                            <a:srgbClr val="000000"/>
                          </a:solidFill>
                          <a:effectLst/>
                          <a:latin typeface="Trebuchet MS" panose="020B0603020202020204" pitchFamily="34" charset="0"/>
                        </a:rPr>
                        <a:t>Steen</a:t>
                      </a:r>
                    </a:p>
                  </a:txBody>
                  <a:tcPr marL="8795" marR="8795" marT="8795"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ctr">
                        <a:buNone/>
                      </a:pPr>
                      <a:r>
                        <a:rPr lang="nl-NL" sz="2600" b="0" i="0" u="none" strike="noStrike" dirty="0">
                          <a:solidFill>
                            <a:srgbClr val="000000"/>
                          </a:solidFill>
                          <a:effectLst/>
                          <a:latin typeface="Trebuchet MS" panose="020B0603020202020204" pitchFamily="34" charset="0"/>
                        </a:rPr>
                        <a:t>Hout</a:t>
                      </a:r>
                    </a:p>
                  </a:txBody>
                  <a:tcPr marL="8795" marR="8795" marT="8795" marB="0" anchor="ctr">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74398373"/>
                  </a:ext>
                </a:extLst>
              </a:tr>
            </a:tbl>
          </a:graphicData>
        </a:graphic>
      </p:graphicFrame>
    </p:spTree>
    <p:extLst>
      <p:ext uri="{BB962C8B-B14F-4D97-AF65-F5344CB8AC3E}">
        <p14:creationId xmlns:p14="http://schemas.microsoft.com/office/powerpoint/2010/main" val="158217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FBC5A-641A-6D97-D926-5C3D4F5041CE}"/>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74D12884-BDBE-22FD-20EB-6D496AF8DC68}"/>
              </a:ext>
            </a:extLst>
          </p:cNvPr>
          <p:cNvPicPr>
            <a:picLocks noChangeAspect="1"/>
          </p:cNvPicPr>
          <p:nvPr/>
        </p:nvPicPr>
        <p:blipFill>
          <a:blip r:embed="rId2"/>
          <a:stretch>
            <a:fillRect/>
          </a:stretch>
        </p:blipFill>
        <p:spPr>
          <a:xfrm>
            <a:off x="11269609" y="24970"/>
            <a:ext cx="8856770" cy="11284380"/>
          </a:xfrm>
          <a:prstGeom prst="rect">
            <a:avLst/>
          </a:prstGeom>
        </p:spPr>
      </p:pic>
      <p:sp>
        <p:nvSpPr>
          <p:cNvPr id="4" name="Tekstvak 3">
            <a:extLst>
              <a:ext uri="{FF2B5EF4-FFF2-40B4-BE49-F238E27FC236}">
                <a16:creationId xmlns:a16="http://schemas.microsoft.com/office/drawing/2014/main" id="{83AA3AF5-8B88-ABDA-EF94-6153E8EDA10B}"/>
              </a:ext>
            </a:extLst>
          </p:cNvPr>
          <p:cNvSpPr txBox="1"/>
          <p:nvPr/>
        </p:nvSpPr>
        <p:spPr>
          <a:xfrm>
            <a:off x="691010" y="699418"/>
            <a:ext cx="3816424" cy="830997"/>
          </a:xfrm>
          <a:prstGeom prst="rect">
            <a:avLst/>
          </a:prstGeom>
          <a:solidFill>
            <a:srgbClr val="FFFF00"/>
          </a:solidFill>
        </p:spPr>
        <p:txBody>
          <a:bodyPr wrap="square" rtlCol="0">
            <a:spAutoFit/>
          </a:bodyPr>
          <a:lstStyle/>
          <a:p>
            <a:r>
              <a:rPr lang="nl-NL" sz="2400" b="1" dirty="0"/>
              <a:t>Cluster 2</a:t>
            </a:r>
          </a:p>
          <a:p>
            <a:r>
              <a:rPr lang="nl-NL" sz="2400" b="1" dirty="0"/>
              <a:t>Wethouder Huismanlaan</a:t>
            </a:r>
          </a:p>
        </p:txBody>
      </p:sp>
      <p:pic>
        <p:nvPicPr>
          <p:cNvPr id="10" name="Afbeelding 9">
            <a:extLst>
              <a:ext uri="{FF2B5EF4-FFF2-40B4-BE49-F238E27FC236}">
                <a16:creationId xmlns:a16="http://schemas.microsoft.com/office/drawing/2014/main" id="{B129D510-D557-114E-3DAC-FFFDA6014779}"/>
              </a:ext>
            </a:extLst>
          </p:cNvPr>
          <p:cNvPicPr>
            <a:picLocks noChangeAspect="1"/>
          </p:cNvPicPr>
          <p:nvPr/>
        </p:nvPicPr>
        <p:blipFill>
          <a:blip r:embed="rId3"/>
          <a:stretch>
            <a:fillRect/>
          </a:stretch>
        </p:blipFill>
        <p:spPr>
          <a:xfrm>
            <a:off x="258962" y="2126283"/>
            <a:ext cx="10800218" cy="7632848"/>
          </a:xfrm>
          <a:prstGeom prst="rect">
            <a:avLst/>
          </a:prstGeom>
        </p:spPr>
      </p:pic>
    </p:spTree>
    <p:extLst>
      <p:ext uri="{BB962C8B-B14F-4D97-AF65-F5344CB8AC3E}">
        <p14:creationId xmlns:p14="http://schemas.microsoft.com/office/powerpoint/2010/main" val="2299748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D026B6-CEA6-CD51-0570-AA9D11E07F88}"/>
            </a:ext>
          </a:extLst>
        </p:cNvPr>
        <p:cNvGrpSpPr/>
        <p:nvPr/>
      </p:nvGrpSpPr>
      <p:grpSpPr>
        <a:xfrm>
          <a:off x="0" y="0"/>
          <a:ext cx="0" cy="0"/>
          <a:chOff x="0" y="0"/>
          <a:chExt cx="0" cy="0"/>
        </a:xfrm>
      </p:grpSpPr>
      <p:pic>
        <p:nvPicPr>
          <p:cNvPr id="12" name="Afbeelding 11">
            <a:extLst>
              <a:ext uri="{FF2B5EF4-FFF2-40B4-BE49-F238E27FC236}">
                <a16:creationId xmlns:a16="http://schemas.microsoft.com/office/drawing/2014/main" id="{6FDD8ADB-FEF8-39C1-6BB4-FC591945C229}"/>
              </a:ext>
            </a:extLst>
          </p:cNvPr>
          <p:cNvPicPr>
            <a:picLocks noChangeAspect="1"/>
          </p:cNvPicPr>
          <p:nvPr/>
        </p:nvPicPr>
        <p:blipFill>
          <a:blip r:embed="rId2"/>
          <a:stretch>
            <a:fillRect/>
          </a:stretch>
        </p:blipFill>
        <p:spPr>
          <a:xfrm>
            <a:off x="4723458" y="0"/>
            <a:ext cx="10678785" cy="11286520"/>
          </a:xfrm>
          <a:prstGeom prst="rect">
            <a:avLst/>
          </a:prstGeom>
        </p:spPr>
      </p:pic>
      <p:sp>
        <p:nvSpPr>
          <p:cNvPr id="4" name="Tekstvak 3">
            <a:extLst>
              <a:ext uri="{FF2B5EF4-FFF2-40B4-BE49-F238E27FC236}">
                <a16:creationId xmlns:a16="http://schemas.microsoft.com/office/drawing/2014/main" id="{FA801946-BDD8-7B3B-F6E0-55DAA2C147DB}"/>
              </a:ext>
            </a:extLst>
          </p:cNvPr>
          <p:cNvSpPr txBox="1"/>
          <p:nvPr/>
        </p:nvSpPr>
        <p:spPr>
          <a:xfrm>
            <a:off x="546994" y="182067"/>
            <a:ext cx="3816424" cy="830997"/>
          </a:xfrm>
          <a:prstGeom prst="rect">
            <a:avLst/>
          </a:prstGeom>
          <a:solidFill>
            <a:srgbClr val="FFFF00"/>
          </a:solidFill>
        </p:spPr>
        <p:txBody>
          <a:bodyPr wrap="square" rtlCol="0">
            <a:spAutoFit/>
          </a:bodyPr>
          <a:lstStyle/>
          <a:p>
            <a:r>
              <a:rPr lang="nl-NL" sz="2400" b="1" dirty="0"/>
              <a:t>CLUSTER 2</a:t>
            </a:r>
          </a:p>
          <a:p>
            <a:r>
              <a:rPr lang="nl-NL" sz="2400" b="1" dirty="0"/>
              <a:t>Wethouder Huismanlaan</a:t>
            </a:r>
          </a:p>
        </p:txBody>
      </p:sp>
    </p:spTree>
    <p:extLst>
      <p:ext uri="{BB962C8B-B14F-4D97-AF65-F5344CB8AC3E}">
        <p14:creationId xmlns:p14="http://schemas.microsoft.com/office/powerpoint/2010/main" val="16683181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BDAA9A-A29A-0AF5-E46B-B5A4910888DA}"/>
            </a:ext>
          </a:extLst>
        </p:cNvPr>
        <p:cNvGrpSpPr/>
        <p:nvPr/>
      </p:nvGrpSpPr>
      <p:grpSpPr>
        <a:xfrm>
          <a:off x="0" y="0"/>
          <a:ext cx="0" cy="0"/>
          <a:chOff x="0" y="0"/>
          <a:chExt cx="0" cy="0"/>
        </a:xfrm>
      </p:grpSpPr>
      <p:sp>
        <p:nvSpPr>
          <p:cNvPr id="3" name="Tekstvak 2">
            <a:extLst>
              <a:ext uri="{FF2B5EF4-FFF2-40B4-BE49-F238E27FC236}">
                <a16:creationId xmlns:a16="http://schemas.microsoft.com/office/drawing/2014/main" id="{369DDCF7-AACC-10DE-4860-2B42003FE6B7}"/>
              </a:ext>
            </a:extLst>
          </p:cNvPr>
          <p:cNvSpPr txBox="1"/>
          <p:nvPr/>
        </p:nvSpPr>
        <p:spPr>
          <a:xfrm>
            <a:off x="1267074" y="182067"/>
            <a:ext cx="3816424" cy="830997"/>
          </a:xfrm>
          <a:prstGeom prst="rect">
            <a:avLst/>
          </a:prstGeom>
          <a:solidFill>
            <a:srgbClr val="FFFF00"/>
          </a:solidFill>
        </p:spPr>
        <p:txBody>
          <a:bodyPr wrap="square" rtlCol="0">
            <a:spAutoFit/>
          </a:bodyPr>
          <a:lstStyle/>
          <a:p>
            <a:r>
              <a:rPr lang="nl-NL" sz="2400" b="1" dirty="0"/>
              <a:t>CLUSTER 2</a:t>
            </a:r>
          </a:p>
          <a:p>
            <a:r>
              <a:rPr lang="nl-NL" sz="2400" b="1" dirty="0"/>
              <a:t>Wethouder Huismanlaan</a:t>
            </a:r>
          </a:p>
        </p:txBody>
      </p:sp>
      <p:pic>
        <p:nvPicPr>
          <p:cNvPr id="11" name="Afbeelding 10">
            <a:extLst>
              <a:ext uri="{FF2B5EF4-FFF2-40B4-BE49-F238E27FC236}">
                <a16:creationId xmlns:a16="http://schemas.microsoft.com/office/drawing/2014/main" id="{42730AA6-C455-F77D-F54B-52CDE5726463}"/>
              </a:ext>
            </a:extLst>
          </p:cNvPr>
          <p:cNvPicPr>
            <a:picLocks noChangeAspect="1"/>
          </p:cNvPicPr>
          <p:nvPr/>
        </p:nvPicPr>
        <p:blipFill>
          <a:blip r:embed="rId2"/>
          <a:stretch>
            <a:fillRect/>
          </a:stretch>
        </p:blipFill>
        <p:spPr>
          <a:xfrm>
            <a:off x="0" y="1622227"/>
            <a:ext cx="7303537" cy="9510649"/>
          </a:xfrm>
          <a:prstGeom prst="rect">
            <a:avLst/>
          </a:prstGeom>
        </p:spPr>
      </p:pic>
      <p:pic>
        <p:nvPicPr>
          <p:cNvPr id="15" name="Afbeelding 14">
            <a:extLst>
              <a:ext uri="{FF2B5EF4-FFF2-40B4-BE49-F238E27FC236}">
                <a16:creationId xmlns:a16="http://schemas.microsoft.com/office/drawing/2014/main" id="{C3CBEFC0-5E9F-ED61-1F39-093C8F6038B9}"/>
              </a:ext>
            </a:extLst>
          </p:cNvPr>
          <p:cNvPicPr>
            <a:picLocks noChangeAspect="1"/>
          </p:cNvPicPr>
          <p:nvPr/>
        </p:nvPicPr>
        <p:blipFill>
          <a:blip r:embed="rId3"/>
          <a:stretch>
            <a:fillRect/>
          </a:stretch>
        </p:blipFill>
        <p:spPr>
          <a:xfrm>
            <a:off x="13549721" y="1674490"/>
            <a:ext cx="4786516" cy="6925945"/>
          </a:xfrm>
          <a:prstGeom prst="rect">
            <a:avLst/>
          </a:prstGeom>
        </p:spPr>
      </p:pic>
      <p:pic>
        <p:nvPicPr>
          <p:cNvPr id="6" name="Afbeelding 5">
            <a:extLst>
              <a:ext uri="{FF2B5EF4-FFF2-40B4-BE49-F238E27FC236}">
                <a16:creationId xmlns:a16="http://schemas.microsoft.com/office/drawing/2014/main" id="{37AEA7F0-1F9D-5136-11AD-F5931CA8820D}"/>
              </a:ext>
            </a:extLst>
          </p:cNvPr>
          <p:cNvPicPr>
            <a:picLocks noChangeAspect="1"/>
          </p:cNvPicPr>
          <p:nvPr/>
        </p:nvPicPr>
        <p:blipFill>
          <a:blip r:embed="rId4"/>
          <a:stretch>
            <a:fillRect/>
          </a:stretch>
        </p:blipFill>
        <p:spPr>
          <a:xfrm>
            <a:off x="7303537" y="2561745"/>
            <a:ext cx="6239860" cy="6005865"/>
          </a:xfrm>
          <a:prstGeom prst="rect">
            <a:avLst/>
          </a:prstGeom>
        </p:spPr>
      </p:pic>
      <p:sp>
        <p:nvSpPr>
          <p:cNvPr id="8" name="Tekstvak 7">
            <a:extLst>
              <a:ext uri="{FF2B5EF4-FFF2-40B4-BE49-F238E27FC236}">
                <a16:creationId xmlns:a16="http://schemas.microsoft.com/office/drawing/2014/main" id="{62F3A8BB-BA0C-4F98-5C49-7BA6B164E986}"/>
              </a:ext>
            </a:extLst>
          </p:cNvPr>
          <p:cNvSpPr txBox="1"/>
          <p:nvPr/>
        </p:nvSpPr>
        <p:spPr>
          <a:xfrm>
            <a:off x="0" y="1622227"/>
            <a:ext cx="17972930" cy="461665"/>
          </a:xfrm>
          <a:prstGeom prst="rect">
            <a:avLst/>
          </a:prstGeom>
          <a:solidFill>
            <a:srgbClr val="FFFF00"/>
          </a:solidFill>
        </p:spPr>
        <p:txBody>
          <a:bodyPr wrap="square" rtlCol="0">
            <a:spAutoFit/>
          </a:bodyPr>
          <a:lstStyle/>
          <a:p>
            <a:r>
              <a:rPr lang="nl-NL" sz="2400" b="1" dirty="0"/>
              <a:t>			Begane grond					1</a:t>
            </a:r>
            <a:r>
              <a:rPr lang="nl-NL" sz="2400" b="1" baseline="30000" dirty="0"/>
              <a:t>e</a:t>
            </a:r>
            <a:r>
              <a:rPr lang="nl-NL" sz="2400" b="1" dirty="0"/>
              <a:t> verdieping				2</a:t>
            </a:r>
            <a:r>
              <a:rPr lang="nl-NL" sz="2400" b="1" baseline="30000" dirty="0"/>
              <a:t>e</a:t>
            </a:r>
            <a:r>
              <a:rPr lang="nl-NL" sz="2400" b="1" dirty="0"/>
              <a:t> verdieping / zolder</a:t>
            </a:r>
          </a:p>
        </p:txBody>
      </p:sp>
    </p:spTree>
    <p:extLst>
      <p:ext uri="{BB962C8B-B14F-4D97-AF65-F5344CB8AC3E}">
        <p14:creationId xmlns:p14="http://schemas.microsoft.com/office/powerpoint/2010/main" val="3135962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91E48E-E02B-7176-EB86-54BC14C16149}"/>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73374ABF-1310-A0F8-C57A-E93A6715EBA3}"/>
              </a:ext>
            </a:extLst>
          </p:cNvPr>
          <p:cNvPicPr>
            <a:picLocks noChangeAspect="1"/>
          </p:cNvPicPr>
          <p:nvPr/>
        </p:nvPicPr>
        <p:blipFill>
          <a:blip r:embed="rId2"/>
          <a:stretch>
            <a:fillRect/>
          </a:stretch>
        </p:blipFill>
        <p:spPr>
          <a:xfrm>
            <a:off x="2851250" y="44141"/>
            <a:ext cx="4140168" cy="6244029"/>
          </a:xfrm>
          <a:prstGeom prst="rect">
            <a:avLst/>
          </a:prstGeom>
        </p:spPr>
      </p:pic>
      <p:sp>
        <p:nvSpPr>
          <p:cNvPr id="3" name="Tekstvak 2">
            <a:extLst>
              <a:ext uri="{FF2B5EF4-FFF2-40B4-BE49-F238E27FC236}">
                <a16:creationId xmlns:a16="http://schemas.microsoft.com/office/drawing/2014/main" id="{DB925FDA-1DDC-1032-B174-28AB93BFDCEE}"/>
              </a:ext>
            </a:extLst>
          </p:cNvPr>
          <p:cNvSpPr txBox="1"/>
          <p:nvPr/>
        </p:nvSpPr>
        <p:spPr>
          <a:xfrm>
            <a:off x="1771130" y="7238851"/>
            <a:ext cx="3816424" cy="830997"/>
          </a:xfrm>
          <a:prstGeom prst="rect">
            <a:avLst/>
          </a:prstGeom>
          <a:solidFill>
            <a:srgbClr val="FFFF00"/>
          </a:solidFill>
        </p:spPr>
        <p:txBody>
          <a:bodyPr wrap="square" rtlCol="0">
            <a:spAutoFit/>
          </a:bodyPr>
          <a:lstStyle/>
          <a:p>
            <a:r>
              <a:rPr lang="nl-NL" sz="2400" b="1" dirty="0"/>
              <a:t>CLUSTER 2</a:t>
            </a:r>
          </a:p>
          <a:p>
            <a:r>
              <a:rPr lang="nl-NL" sz="2400" b="1" dirty="0"/>
              <a:t>Wethouder Huismanlaan</a:t>
            </a:r>
          </a:p>
        </p:txBody>
      </p:sp>
      <p:pic>
        <p:nvPicPr>
          <p:cNvPr id="5" name="Afbeelding 4">
            <a:extLst>
              <a:ext uri="{FF2B5EF4-FFF2-40B4-BE49-F238E27FC236}">
                <a16:creationId xmlns:a16="http://schemas.microsoft.com/office/drawing/2014/main" id="{57DFBA24-4678-629E-F451-1B05B9CE96EE}"/>
              </a:ext>
            </a:extLst>
          </p:cNvPr>
          <p:cNvPicPr>
            <a:picLocks noChangeAspect="1"/>
          </p:cNvPicPr>
          <p:nvPr/>
        </p:nvPicPr>
        <p:blipFill>
          <a:blip r:embed="rId3"/>
          <a:stretch>
            <a:fillRect/>
          </a:stretch>
        </p:blipFill>
        <p:spPr>
          <a:xfrm>
            <a:off x="7417418" y="5091371"/>
            <a:ext cx="12686682" cy="6217979"/>
          </a:xfrm>
          <a:prstGeom prst="rect">
            <a:avLst/>
          </a:prstGeom>
        </p:spPr>
      </p:pic>
      <p:pic>
        <p:nvPicPr>
          <p:cNvPr id="7" name="Afbeelding 6">
            <a:extLst>
              <a:ext uri="{FF2B5EF4-FFF2-40B4-BE49-F238E27FC236}">
                <a16:creationId xmlns:a16="http://schemas.microsoft.com/office/drawing/2014/main" id="{9959681D-371D-3960-295C-2C32FC965AF6}"/>
              </a:ext>
            </a:extLst>
          </p:cNvPr>
          <p:cNvPicPr>
            <a:picLocks noChangeAspect="1"/>
          </p:cNvPicPr>
          <p:nvPr/>
        </p:nvPicPr>
        <p:blipFill>
          <a:blip r:embed="rId4"/>
          <a:stretch>
            <a:fillRect/>
          </a:stretch>
        </p:blipFill>
        <p:spPr>
          <a:xfrm>
            <a:off x="10448386" y="0"/>
            <a:ext cx="4140168" cy="6317662"/>
          </a:xfrm>
          <a:prstGeom prst="rect">
            <a:avLst/>
          </a:prstGeom>
        </p:spPr>
      </p:pic>
    </p:spTree>
    <p:extLst>
      <p:ext uri="{BB962C8B-B14F-4D97-AF65-F5344CB8AC3E}">
        <p14:creationId xmlns:p14="http://schemas.microsoft.com/office/powerpoint/2010/main" val="1100421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029590-422E-4682-A158-5ED966F04612}"/>
              </a:ext>
            </a:extLst>
          </p:cNvPr>
          <p:cNvSpPr>
            <a:spLocks noGrp="1"/>
          </p:cNvSpPr>
          <p:nvPr>
            <p:ph type="title"/>
          </p:nvPr>
        </p:nvSpPr>
        <p:spPr>
          <a:xfrm>
            <a:off x="2133599" y="2929026"/>
            <a:ext cx="14090649" cy="4498627"/>
          </a:xfrm>
        </p:spPr>
        <p:txBody>
          <a:bodyPr/>
          <a:lstStyle/>
          <a:p>
            <a:br>
              <a:rPr lang="nl-NL" dirty="0"/>
            </a:br>
            <a:br>
              <a:rPr lang="nl-NL" dirty="0"/>
            </a:br>
            <a:br>
              <a:rPr lang="nl-NL" dirty="0"/>
            </a:br>
            <a:br>
              <a:rPr lang="nl-NL" dirty="0"/>
            </a:br>
            <a:endParaRPr lang="nl-NL" dirty="0"/>
          </a:p>
        </p:txBody>
      </p:sp>
      <p:sp>
        <p:nvSpPr>
          <p:cNvPr id="3" name="Tijdelijke aanduiding voor tekst 2">
            <a:extLst>
              <a:ext uri="{FF2B5EF4-FFF2-40B4-BE49-F238E27FC236}">
                <a16:creationId xmlns:a16="http://schemas.microsoft.com/office/drawing/2014/main" id="{D7367103-2103-488D-A4D6-CD638ABB5A57}"/>
              </a:ext>
            </a:extLst>
          </p:cNvPr>
          <p:cNvSpPr>
            <a:spLocks noGrp="1"/>
          </p:cNvSpPr>
          <p:nvPr>
            <p:ph type="body" sz="quarter" idx="10"/>
          </p:nvPr>
        </p:nvSpPr>
        <p:spPr>
          <a:xfrm>
            <a:off x="2131170" y="1262187"/>
            <a:ext cx="14055565" cy="8856984"/>
          </a:xfrm>
        </p:spPr>
        <p:txBody>
          <a:bodyPr>
            <a:noAutofit/>
          </a:bodyPr>
          <a:lstStyle/>
          <a:p>
            <a:r>
              <a:rPr lang="nl-NL" sz="2800" b="1" dirty="0"/>
              <a:t>Toelichting op het project</a:t>
            </a:r>
          </a:p>
          <a:p>
            <a:pPr marL="571500" indent="-571500">
              <a:buFont typeface="Arial" panose="020B0604020202020204" pitchFamily="34" charset="0"/>
              <a:buChar char="•"/>
            </a:pPr>
            <a:endParaRPr lang="nl-NL" sz="2800" dirty="0"/>
          </a:p>
          <a:p>
            <a:pPr algn="l"/>
            <a:r>
              <a:rPr lang="nl-NL" sz="2800" dirty="0"/>
              <a:t>Tuin</a:t>
            </a:r>
          </a:p>
          <a:p>
            <a:pPr lvl="1"/>
            <a:r>
              <a:rPr lang="nl-NL" sz="2800" dirty="0"/>
              <a:t>Voortuin </a:t>
            </a:r>
          </a:p>
          <a:p>
            <a:pPr marL="1028700" lvl="1" indent="-571500">
              <a:buFont typeface="Arial" panose="020B0604020202020204" pitchFamily="34" charset="0"/>
              <a:buChar char="•"/>
            </a:pPr>
            <a:r>
              <a:rPr lang="nl-NL" sz="2800" dirty="0"/>
              <a:t>Pad naar de voordeur en fietsenberging</a:t>
            </a:r>
          </a:p>
          <a:p>
            <a:pPr lvl="1"/>
            <a:endParaRPr lang="nl-NL" sz="2800" dirty="0"/>
          </a:p>
          <a:p>
            <a:pPr lvl="1"/>
            <a:r>
              <a:rPr lang="nl-NL" sz="2800" dirty="0"/>
              <a:t>Achtertuin </a:t>
            </a:r>
          </a:p>
          <a:p>
            <a:pPr marL="1028700" lvl="1" indent="-571500">
              <a:buFont typeface="Arial" panose="020B0604020202020204" pitchFamily="34" charset="0"/>
              <a:buChar char="•"/>
            </a:pPr>
            <a:r>
              <a:rPr lang="nl-NL" sz="2800" dirty="0"/>
              <a:t>Houten schutting tussen de woningen</a:t>
            </a:r>
          </a:p>
          <a:p>
            <a:pPr marL="1028700" lvl="1" indent="-571500">
              <a:buFont typeface="Arial" panose="020B0604020202020204" pitchFamily="34" charset="0"/>
              <a:buChar char="•"/>
            </a:pPr>
            <a:r>
              <a:rPr lang="nl-NL" sz="2800" dirty="0"/>
              <a:t>Achterkant en aan de zijkant van de hoekwoningen </a:t>
            </a:r>
            <a:br>
              <a:rPr lang="nl-NL" sz="2800" dirty="0"/>
            </a:br>
            <a:r>
              <a:rPr lang="nl-NL" sz="2800" dirty="0"/>
              <a:t>een groene erfafscheiding </a:t>
            </a:r>
          </a:p>
          <a:p>
            <a:pPr marL="1028700" lvl="1" indent="-571500">
              <a:buFont typeface="Arial" panose="020B0604020202020204" pitchFamily="34" charset="0"/>
              <a:buChar char="•"/>
            </a:pPr>
            <a:r>
              <a:rPr lang="nl-NL" sz="2800" dirty="0"/>
              <a:t>Terras en een pad naar tuindeur achterpad</a:t>
            </a:r>
          </a:p>
          <a:p>
            <a:pPr lvl="1"/>
            <a:endParaRPr lang="nl-NL" sz="2800" dirty="0"/>
          </a:p>
          <a:p>
            <a:pPr lvl="1"/>
            <a:r>
              <a:rPr lang="nl-NL" sz="2800" dirty="0"/>
              <a:t>Parkeren – openbaar gebied</a:t>
            </a:r>
          </a:p>
          <a:p>
            <a:pPr lvl="1"/>
            <a:endParaRPr lang="nl-NL" sz="2800" dirty="0"/>
          </a:p>
          <a:p>
            <a:pPr lvl="1"/>
            <a:r>
              <a:rPr lang="nl-NL" sz="2800" dirty="0"/>
              <a:t>Huisvuil </a:t>
            </a:r>
          </a:p>
          <a:p>
            <a:pPr marL="1028700" lvl="1" indent="-571500">
              <a:buFont typeface="Arial" panose="020B0604020202020204" pitchFamily="34" charset="0"/>
              <a:buChar char="•"/>
            </a:pPr>
            <a:r>
              <a:rPr lang="nl-NL" sz="2800" dirty="0"/>
              <a:t>Opstelplaats huisvuil containers in de achtertuin</a:t>
            </a:r>
          </a:p>
          <a:p>
            <a:pPr marL="1028700" lvl="1" indent="-571500">
              <a:buFont typeface="Arial" panose="020B0604020202020204" pitchFamily="34" charset="0"/>
              <a:buChar char="•"/>
            </a:pPr>
            <a:r>
              <a:rPr lang="nl-NL" sz="2800" dirty="0"/>
              <a:t>Gemeente realiseert in het openbaar gebied een afhaalplaats</a:t>
            </a:r>
          </a:p>
          <a:p>
            <a:pPr marL="1028700" lvl="1" indent="-571500">
              <a:buFont typeface="Arial" panose="020B0604020202020204" pitchFamily="34" charset="0"/>
              <a:buChar char="•"/>
            </a:pPr>
            <a:endParaRPr lang="nl-NL" sz="2800" dirty="0"/>
          </a:p>
          <a:p>
            <a:pPr marL="1028700" lvl="1" indent="-571500">
              <a:buFont typeface="Arial" panose="020B0604020202020204" pitchFamily="34" charset="0"/>
              <a:buChar char="•"/>
            </a:pPr>
            <a:endParaRPr lang="nl-NL" sz="2800" dirty="0"/>
          </a:p>
          <a:p>
            <a:pPr marL="1028700" lvl="1" indent="-571500">
              <a:buFont typeface="Arial" panose="020B0604020202020204" pitchFamily="34" charset="0"/>
              <a:buChar char="•"/>
            </a:pPr>
            <a:endParaRPr lang="nl-NL" sz="2800" dirty="0"/>
          </a:p>
          <a:p>
            <a:pPr marL="571500" indent="-571500">
              <a:buFont typeface="Arial" panose="020B0604020202020204" pitchFamily="34" charset="0"/>
              <a:buChar char="•"/>
            </a:pPr>
            <a:endParaRPr lang="nl-NL" sz="2800" dirty="0"/>
          </a:p>
          <a:p>
            <a:pPr marL="571500" indent="-571500">
              <a:buFont typeface="Arial" panose="020B0604020202020204" pitchFamily="34" charset="0"/>
              <a:buChar char="•"/>
            </a:pPr>
            <a:endParaRPr lang="nl-NL" sz="2800" dirty="0"/>
          </a:p>
        </p:txBody>
      </p:sp>
      <p:pic>
        <p:nvPicPr>
          <p:cNvPr id="5" name="Afbeelding 4">
            <a:extLst>
              <a:ext uri="{FF2B5EF4-FFF2-40B4-BE49-F238E27FC236}">
                <a16:creationId xmlns:a16="http://schemas.microsoft.com/office/drawing/2014/main" id="{43D36152-4872-FEE4-4FA9-C137D305A166}"/>
              </a:ext>
            </a:extLst>
          </p:cNvPr>
          <p:cNvPicPr>
            <a:picLocks noChangeAspect="1"/>
          </p:cNvPicPr>
          <p:nvPr/>
        </p:nvPicPr>
        <p:blipFill>
          <a:blip r:embed="rId2"/>
          <a:stretch>
            <a:fillRect/>
          </a:stretch>
        </p:blipFill>
        <p:spPr>
          <a:xfrm>
            <a:off x="13634916" y="1406203"/>
            <a:ext cx="2592288" cy="9261650"/>
          </a:xfrm>
          <a:prstGeom prst="rect">
            <a:avLst/>
          </a:prstGeom>
        </p:spPr>
      </p:pic>
      <p:sp>
        <p:nvSpPr>
          <p:cNvPr id="6" name="Tekstvak 5">
            <a:extLst>
              <a:ext uri="{FF2B5EF4-FFF2-40B4-BE49-F238E27FC236}">
                <a16:creationId xmlns:a16="http://schemas.microsoft.com/office/drawing/2014/main" id="{CB5FDA88-F8E1-A9B1-455F-08D5976C132E}"/>
              </a:ext>
            </a:extLst>
          </p:cNvPr>
          <p:cNvSpPr txBox="1"/>
          <p:nvPr/>
        </p:nvSpPr>
        <p:spPr>
          <a:xfrm>
            <a:off x="9132539" y="1555270"/>
            <a:ext cx="3816424" cy="830997"/>
          </a:xfrm>
          <a:prstGeom prst="rect">
            <a:avLst/>
          </a:prstGeom>
          <a:solidFill>
            <a:srgbClr val="FFFF00"/>
          </a:solidFill>
        </p:spPr>
        <p:txBody>
          <a:bodyPr wrap="square" rtlCol="0">
            <a:spAutoFit/>
          </a:bodyPr>
          <a:lstStyle/>
          <a:p>
            <a:r>
              <a:rPr lang="nl-NL" sz="2400" b="1" dirty="0"/>
              <a:t>CLUSTER 2</a:t>
            </a:r>
          </a:p>
          <a:p>
            <a:r>
              <a:rPr lang="nl-NL" sz="2400" b="1" dirty="0"/>
              <a:t>Wethouder Huismanlaan</a:t>
            </a:r>
          </a:p>
        </p:txBody>
      </p:sp>
    </p:spTree>
    <p:extLst>
      <p:ext uri="{BB962C8B-B14F-4D97-AF65-F5344CB8AC3E}">
        <p14:creationId xmlns:p14="http://schemas.microsoft.com/office/powerpoint/2010/main" val="4274297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A5D152-087B-B5BA-C57E-032B9DF24882}"/>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93523FFD-B088-903A-CF3A-27A28FA14DC8}"/>
              </a:ext>
            </a:extLst>
          </p:cNvPr>
          <p:cNvPicPr>
            <a:picLocks noChangeAspect="1"/>
          </p:cNvPicPr>
          <p:nvPr/>
        </p:nvPicPr>
        <p:blipFill>
          <a:blip r:embed="rId2"/>
          <a:stretch>
            <a:fillRect/>
          </a:stretch>
        </p:blipFill>
        <p:spPr>
          <a:xfrm>
            <a:off x="-23663" y="5849555"/>
            <a:ext cx="11875935" cy="5394351"/>
          </a:xfrm>
          <a:prstGeom prst="rect">
            <a:avLst/>
          </a:prstGeom>
        </p:spPr>
      </p:pic>
      <p:pic>
        <p:nvPicPr>
          <p:cNvPr id="7" name="Afbeelding 6">
            <a:extLst>
              <a:ext uri="{FF2B5EF4-FFF2-40B4-BE49-F238E27FC236}">
                <a16:creationId xmlns:a16="http://schemas.microsoft.com/office/drawing/2014/main" id="{35FD52E6-93C1-A645-BA77-DCA11F98413E}"/>
              </a:ext>
            </a:extLst>
          </p:cNvPr>
          <p:cNvPicPr>
            <a:picLocks noChangeAspect="1"/>
          </p:cNvPicPr>
          <p:nvPr/>
        </p:nvPicPr>
        <p:blipFill>
          <a:blip r:embed="rId3"/>
          <a:stretch>
            <a:fillRect/>
          </a:stretch>
        </p:blipFill>
        <p:spPr>
          <a:xfrm>
            <a:off x="0" y="0"/>
            <a:ext cx="11828610" cy="4915040"/>
          </a:xfrm>
          <a:prstGeom prst="rect">
            <a:avLst/>
          </a:prstGeom>
        </p:spPr>
      </p:pic>
      <p:sp>
        <p:nvSpPr>
          <p:cNvPr id="8" name="Tekstvak 7">
            <a:extLst>
              <a:ext uri="{FF2B5EF4-FFF2-40B4-BE49-F238E27FC236}">
                <a16:creationId xmlns:a16="http://schemas.microsoft.com/office/drawing/2014/main" id="{BD5243E3-6A1F-F251-360C-1EA70CF53E9D}"/>
              </a:ext>
            </a:extLst>
          </p:cNvPr>
          <p:cNvSpPr txBox="1"/>
          <p:nvPr/>
        </p:nvSpPr>
        <p:spPr>
          <a:xfrm>
            <a:off x="5869854" y="4966799"/>
            <a:ext cx="5688632" cy="830997"/>
          </a:xfrm>
          <a:prstGeom prst="rect">
            <a:avLst/>
          </a:prstGeom>
          <a:solidFill>
            <a:srgbClr val="FFFF00"/>
          </a:solidFill>
        </p:spPr>
        <p:txBody>
          <a:bodyPr wrap="square" rtlCol="0">
            <a:spAutoFit/>
          </a:bodyPr>
          <a:lstStyle/>
          <a:p>
            <a:r>
              <a:rPr lang="nl-NL" sz="2400" b="1" dirty="0"/>
              <a:t>CLUSTER 3</a:t>
            </a:r>
          </a:p>
          <a:p>
            <a:r>
              <a:rPr lang="nl-NL" sz="2400" b="1" dirty="0"/>
              <a:t>Wethouder </a:t>
            </a:r>
            <a:r>
              <a:rPr lang="nl-NL" sz="2400" b="1" dirty="0" err="1"/>
              <a:t>Olthoflaan</a:t>
            </a:r>
            <a:r>
              <a:rPr lang="nl-NL" sz="2400" b="1" dirty="0"/>
              <a:t> &amp; AT </a:t>
            </a:r>
            <a:r>
              <a:rPr lang="nl-NL" sz="2400" b="1" dirty="0" err="1"/>
              <a:t>Voslaan</a:t>
            </a:r>
            <a:endParaRPr lang="nl-NL" sz="2400" b="1" dirty="0"/>
          </a:p>
        </p:txBody>
      </p:sp>
      <p:pic>
        <p:nvPicPr>
          <p:cNvPr id="10" name="Afbeelding 9">
            <a:extLst>
              <a:ext uri="{FF2B5EF4-FFF2-40B4-BE49-F238E27FC236}">
                <a16:creationId xmlns:a16="http://schemas.microsoft.com/office/drawing/2014/main" id="{05C333B8-311A-7AC6-3E31-9D0907F65F69}"/>
              </a:ext>
            </a:extLst>
          </p:cNvPr>
          <p:cNvPicPr>
            <a:picLocks noChangeAspect="1"/>
          </p:cNvPicPr>
          <p:nvPr/>
        </p:nvPicPr>
        <p:blipFill>
          <a:blip r:embed="rId4"/>
          <a:stretch>
            <a:fillRect/>
          </a:stretch>
        </p:blipFill>
        <p:spPr>
          <a:xfrm>
            <a:off x="12017917" y="5838666"/>
            <a:ext cx="7912224" cy="5113688"/>
          </a:xfrm>
          <a:prstGeom prst="rect">
            <a:avLst/>
          </a:prstGeom>
        </p:spPr>
      </p:pic>
      <p:sp>
        <p:nvSpPr>
          <p:cNvPr id="3" name="Tekstvak 2">
            <a:extLst>
              <a:ext uri="{FF2B5EF4-FFF2-40B4-BE49-F238E27FC236}">
                <a16:creationId xmlns:a16="http://schemas.microsoft.com/office/drawing/2014/main" id="{96D3EBFF-8D20-6433-C969-0084AAD10E2C}"/>
              </a:ext>
            </a:extLst>
          </p:cNvPr>
          <p:cNvSpPr txBox="1"/>
          <p:nvPr/>
        </p:nvSpPr>
        <p:spPr>
          <a:xfrm>
            <a:off x="13890125" y="5947238"/>
            <a:ext cx="432048" cy="461665"/>
          </a:xfrm>
          <a:prstGeom prst="rect">
            <a:avLst/>
          </a:prstGeom>
          <a:solidFill>
            <a:srgbClr val="FFFF00"/>
          </a:solidFill>
        </p:spPr>
        <p:txBody>
          <a:bodyPr wrap="square" rtlCol="0">
            <a:spAutoFit/>
          </a:bodyPr>
          <a:lstStyle/>
          <a:p>
            <a:r>
              <a:rPr lang="nl-NL" sz="2400" b="1" dirty="0"/>
              <a:t>1</a:t>
            </a:r>
          </a:p>
        </p:txBody>
      </p:sp>
      <p:sp>
        <p:nvSpPr>
          <p:cNvPr id="6" name="Tekstvak 5">
            <a:extLst>
              <a:ext uri="{FF2B5EF4-FFF2-40B4-BE49-F238E27FC236}">
                <a16:creationId xmlns:a16="http://schemas.microsoft.com/office/drawing/2014/main" id="{9A8E0176-7998-F657-FE11-BDBFF03A21DF}"/>
              </a:ext>
            </a:extLst>
          </p:cNvPr>
          <p:cNvSpPr txBox="1"/>
          <p:nvPr/>
        </p:nvSpPr>
        <p:spPr>
          <a:xfrm>
            <a:off x="16410405" y="6468310"/>
            <a:ext cx="432048" cy="461665"/>
          </a:xfrm>
          <a:prstGeom prst="rect">
            <a:avLst/>
          </a:prstGeom>
          <a:solidFill>
            <a:srgbClr val="FFFF00"/>
          </a:solidFill>
        </p:spPr>
        <p:txBody>
          <a:bodyPr wrap="square" rtlCol="0">
            <a:spAutoFit/>
          </a:bodyPr>
          <a:lstStyle/>
          <a:p>
            <a:r>
              <a:rPr lang="nl-NL" sz="2400" b="1" dirty="0"/>
              <a:t>2</a:t>
            </a:r>
          </a:p>
        </p:txBody>
      </p:sp>
      <p:sp>
        <p:nvSpPr>
          <p:cNvPr id="11" name="Tekstvak 10">
            <a:extLst>
              <a:ext uri="{FF2B5EF4-FFF2-40B4-BE49-F238E27FC236}">
                <a16:creationId xmlns:a16="http://schemas.microsoft.com/office/drawing/2014/main" id="{06DDC445-31B4-CBDC-63E9-8B7F319169DE}"/>
              </a:ext>
            </a:extLst>
          </p:cNvPr>
          <p:cNvSpPr txBox="1"/>
          <p:nvPr/>
        </p:nvSpPr>
        <p:spPr>
          <a:xfrm>
            <a:off x="546994" y="4453375"/>
            <a:ext cx="432048" cy="461665"/>
          </a:xfrm>
          <a:prstGeom prst="rect">
            <a:avLst/>
          </a:prstGeom>
          <a:solidFill>
            <a:srgbClr val="FFFF00"/>
          </a:solidFill>
        </p:spPr>
        <p:txBody>
          <a:bodyPr wrap="square" rtlCol="0">
            <a:spAutoFit/>
          </a:bodyPr>
          <a:lstStyle/>
          <a:p>
            <a:r>
              <a:rPr lang="nl-NL" sz="2400" b="1" dirty="0"/>
              <a:t>1</a:t>
            </a:r>
          </a:p>
        </p:txBody>
      </p:sp>
      <p:sp>
        <p:nvSpPr>
          <p:cNvPr id="13" name="Tekstvak 12">
            <a:extLst>
              <a:ext uri="{FF2B5EF4-FFF2-40B4-BE49-F238E27FC236}">
                <a16:creationId xmlns:a16="http://schemas.microsoft.com/office/drawing/2014/main" id="{94B0E598-39AD-86FA-DEB4-C498F58B6A84}"/>
              </a:ext>
            </a:extLst>
          </p:cNvPr>
          <p:cNvSpPr txBox="1"/>
          <p:nvPr/>
        </p:nvSpPr>
        <p:spPr>
          <a:xfrm>
            <a:off x="546994" y="5865678"/>
            <a:ext cx="432048" cy="461665"/>
          </a:xfrm>
          <a:prstGeom prst="rect">
            <a:avLst/>
          </a:prstGeom>
          <a:solidFill>
            <a:srgbClr val="FFFF00"/>
          </a:solidFill>
        </p:spPr>
        <p:txBody>
          <a:bodyPr wrap="square" rtlCol="0">
            <a:spAutoFit/>
          </a:bodyPr>
          <a:lstStyle/>
          <a:p>
            <a:r>
              <a:rPr lang="nl-NL" sz="2400" b="1" dirty="0"/>
              <a:t>2</a:t>
            </a:r>
          </a:p>
        </p:txBody>
      </p:sp>
      <p:pic>
        <p:nvPicPr>
          <p:cNvPr id="17" name="Afbeelding 16">
            <a:extLst>
              <a:ext uri="{FF2B5EF4-FFF2-40B4-BE49-F238E27FC236}">
                <a16:creationId xmlns:a16="http://schemas.microsoft.com/office/drawing/2014/main" id="{D913A1EC-039C-5DFB-349A-5DEC34F7F583}"/>
              </a:ext>
            </a:extLst>
          </p:cNvPr>
          <p:cNvPicPr>
            <a:picLocks noChangeAspect="1"/>
          </p:cNvPicPr>
          <p:nvPr/>
        </p:nvPicPr>
        <p:blipFill>
          <a:blip r:embed="rId5"/>
          <a:stretch>
            <a:fillRect/>
          </a:stretch>
        </p:blipFill>
        <p:spPr>
          <a:xfrm>
            <a:off x="12375604" y="1618751"/>
            <a:ext cx="5521908" cy="3905093"/>
          </a:xfrm>
          <a:prstGeom prst="rect">
            <a:avLst/>
          </a:prstGeom>
        </p:spPr>
      </p:pic>
      <p:sp>
        <p:nvSpPr>
          <p:cNvPr id="19" name="Tekstvak 18">
            <a:extLst>
              <a:ext uri="{FF2B5EF4-FFF2-40B4-BE49-F238E27FC236}">
                <a16:creationId xmlns:a16="http://schemas.microsoft.com/office/drawing/2014/main" id="{1A6B1281-8A83-1AA1-A5C5-A3A78C0C3B9F}"/>
              </a:ext>
            </a:extLst>
          </p:cNvPr>
          <p:cNvSpPr txBox="1"/>
          <p:nvPr/>
        </p:nvSpPr>
        <p:spPr>
          <a:xfrm>
            <a:off x="16349158" y="7629334"/>
            <a:ext cx="432048" cy="461665"/>
          </a:xfrm>
          <a:prstGeom prst="rect">
            <a:avLst/>
          </a:prstGeom>
          <a:solidFill>
            <a:srgbClr val="FFFF00"/>
          </a:solidFill>
        </p:spPr>
        <p:txBody>
          <a:bodyPr wrap="square" rtlCol="0">
            <a:spAutoFit/>
          </a:bodyPr>
          <a:lstStyle/>
          <a:p>
            <a:r>
              <a:rPr lang="nl-NL" sz="2400" b="1" dirty="0"/>
              <a:t>3</a:t>
            </a:r>
          </a:p>
        </p:txBody>
      </p:sp>
      <p:sp>
        <p:nvSpPr>
          <p:cNvPr id="21" name="Tekstvak 20">
            <a:extLst>
              <a:ext uri="{FF2B5EF4-FFF2-40B4-BE49-F238E27FC236}">
                <a16:creationId xmlns:a16="http://schemas.microsoft.com/office/drawing/2014/main" id="{47120BC6-253B-C0F9-DE51-392C6271B11C}"/>
              </a:ext>
            </a:extLst>
          </p:cNvPr>
          <p:cNvSpPr txBox="1"/>
          <p:nvPr/>
        </p:nvSpPr>
        <p:spPr>
          <a:xfrm>
            <a:off x="17465464" y="5062179"/>
            <a:ext cx="432048" cy="461665"/>
          </a:xfrm>
          <a:prstGeom prst="rect">
            <a:avLst/>
          </a:prstGeom>
          <a:solidFill>
            <a:srgbClr val="FFFF00"/>
          </a:solidFill>
        </p:spPr>
        <p:txBody>
          <a:bodyPr wrap="square" rtlCol="0">
            <a:spAutoFit/>
          </a:bodyPr>
          <a:lstStyle/>
          <a:p>
            <a:r>
              <a:rPr lang="nl-NL" sz="2400" b="1" dirty="0"/>
              <a:t>3</a:t>
            </a:r>
          </a:p>
        </p:txBody>
      </p:sp>
    </p:spTree>
    <p:extLst>
      <p:ext uri="{BB962C8B-B14F-4D97-AF65-F5344CB8AC3E}">
        <p14:creationId xmlns:p14="http://schemas.microsoft.com/office/powerpoint/2010/main" val="10588709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10A956-80B0-A952-AC55-26F9DB8E9416}"/>
            </a:ext>
          </a:extLst>
        </p:cNvPr>
        <p:cNvGrpSpPr/>
        <p:nvPr/>
      </p:nvGrpSpPr>
      <p:grpSpPr>
        <a:xfrm>
          <a:off x="0" y="0"/>
          <a:ext cx="0" cy="0"/>
          <a:chOff x="0" y="0"/>
          <a:chExt cx="0" cy="0"/>
        </a:xfrm>
      </p:grpSpPr>
      <p:sp>
        <p:nvSpPr>
          <p:cNvPr id="8" name="Tekstvak 7">
            <a:extLst>
              <a:ext uri="{FF2B5EF4-FFF2-40B4-BE49-F238E27FC236}">
                <a16:creationId xmlns:a16="http://schemas.microsoft.com/office/drawing/2014/main" id="{E8FBD6F6-5DC8-5344-84B0-D4CC466DF1E9}"/>
              </a:ext>
            </a:extLst>
          </p:cNvPr>
          <p:cNvSpPr txBox="1"/>
          <p:nvPr/>
        </p:nvSpPr>
        <p:spPr>
          <a:xfrm>
            <a:off x="0" y="0"/>
            <a:ext cx="5688632" cy="830997"/>
          </a:xfrm>
          <a:prstGeom prst="rect">
            <a:avLst/>
          </a:prstGeom>
          <a:solidFill>
            <a:srgbClr val="FFFF00"/>
          </a:solidFill>
        </p:spPr>
        <p:txBody>
          <a:bodyPr wrap="square" rtlCol="0">
            <a:spAutoFit/>
          </a:bodyPr>
          <a:lstStyle/>
          <a:p>
            <a:r>
              <a:rPr lang="nl-NL" sz="2400" b="1" dirty="0"/>
              <a:t>CLUSTER 3</a:t>
            </a:r>
          </a:p>
          <a:p>
            <a:r>
              <a:rPr lang="nl-NL" sz="2400" b="1" dirty="0"/>
              <a:t>Wethouder </a:t>
            </a:r>
            <a:r>
              <a:rPr lang="nl-NL" sz="2400" b="1" dirty="0" err="1"/>
              <a:t>Olthoflaan</a:t>
            </a:r>
            <a:r>
              <a:rPr lang="nl-NL" sz="2400" b="1" dirty="0"/>
              <a:t> &amp; AT </a:t>
            </a:r>
            <a:r>
              <a:rPr lang="nl-NL" sz="2400" b="1" dirty="0" err="1"/>
              <a:t>Voslaan</a:t>
            </a:r>
            <a:endParaRPr lang="nl-NL" sz="2400" b="1" dirty="0"/>
          </a:p>
        </p:txBody>
      </p:sp>
      <p:pic>
        <p:nvPicPr>
          <p:cNvPr id="14" name="Afbeelding 13">
            <a:extLst>
              <a:ext uri="{FF2B5EF4-FFF2-40B4-BE49-F238E27FC236}">
                <a16:creationId xmlns:a16="http://schemas.microsoft.com/office/drawing/2014/main" id="{37E83CDD-DC91-6423-4CBD-61B4BC8B5062}"/>
              </a:ext>
            </a:extLst>
          </p:cNvPr>
          <p:cNvPicPr>
            <a:picLocks noChangeAspect="1"/>
          </p:cNvPicPr>
          <p:nvPr/>
        </p:nvPicPr>
        <p:blipFill>
          <a:blip r:embed="rId2"/>
          <a:stretch>
            <a:fillRect/>
          </a:stretch>
        </p:blipFill>
        <p:spPr>
          <a:xfrm>
            <a:off x="2336021" y="974154"/>
            <a:ext cx="14268757" cy="10040977"/>
          </a:xfrm>
          <a:prstGeom prst="rect">
            <a:avLst/>
          </a:prstGeom>
        </p:spPr>
      </p:pic>
      <p:sp>
        <p:nvSpPr>
          <p:cNvPr id="16" name="Tekstvak 15">
            <a:extLst>
              <a:ext uri="{FF2B5EF4-FFF2-40B4-BE49-F238E27FC236}">
                <a16:creationId xmlns:a16="http://schemas.microsoft.com/office/drawing/2014/main" id="{B9C03EB6-16B8-1CA9-2323-96FB52156B9B}"/>
              </a:ext>
            </a:extLst>
          </p:cNvPr>
          <p:cNvSpPr txBox="1"/>
          <p:nvPr/>
        </p:nvSpPr>
        <p:spPr>
          <a:xfrm>
            <a:off x="7891810" y="477405"/>
            <a:ext cx="3924436" cy="461665"/>
          </a:xfrm>
          <a:prstGeom prst="rect">
            <a:avLst/>
          </a:prstGeom>
          <a:solidFill>
            <a:srgbClr val="FFFF00"/>
          </a:solidFill>
        </p:spPr>
        <p:txBody>
          <a:bodyPr wrap="square" rtlCol="0">
            <a:spAutoFit/>
          </a:bodyPr>
          <a:lstStyle/>
          <a:p>
            <a:r>
              <a:rPr lang="nl-NL" sz="2400" b="1" dirty="0"/>
              <a:t>SITUATIE - BOUWNUMMER </a:t>
            </a:r>
          </a:p>
        </p:txBody>
      </p:sp>
    </p:spTree>
    <p:extLst>
      <p:ext uri="{BB962C8B-B14F-4D97-AF65-F5344CB8AC3E}">
        <p14:creationId xmlns:p14="http://schemas.microsoft.com/office/powerpoint/2010/main" val="3895574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Afbeelding 6">
            <a:extLst>
              <a:ext uri="{FF2B5EF4-FFF2-40B4-BE49-F238E27FC236}">
                <a16:creationId xmlns:a16="http://schemas.microsoft.com/office/drawing/2014/main" id="{A199680B-FE15-652E-AD74-0B2712653DE4}"/>
              </a:ext>
            </a:extLst>
          </p:cNvPr>
          <p:cNvPicPr>
            <a:picLocks noChangeAspect="1"/>
          </p:cNvPicPr>
          <p:nvPr/>
        </p:nvPicPr>
        <p:blipFill>
          <a:blip r:embed="rId2"/>
          <a:stretch>
            <a:fillRect/>
          </a:stretch>
        </p:blipFill>
        <p:spPr>
          <a:xfrm>
            <a:off x="2131170" y="209317"/>
            <a:ext cx="15133336" cy="10813559"/>
          </a:xfrm>
          <a:prstGeom prst="rect">
            <a:avLst/>
          </a:prstGeom>
        </p:spPr>
      </p:pic>
      <p:sp>
        <p:nvSpPr>
          <p:cNvPr id="9" name="Tekstvak 8">
            <a:extLst>
              <a:ext uri="{FF2B5EF4-FFF2-40B4-BE49-F238E27FC236}">
                <a16:creationId xmlns:a16="http://schemas.microsoft.com/office/drawing/2014/main" id="{20257428-DD29-30CA-9CE4-589E860596F5}"/>
              </a:ext>
            </a:extLst>
          </p:cNvPr>
          <p:cNvSpPr txBox="1"/>
          <p:nvPr/>
        </p:nvSpPr>
        <p:spPr>
          <a:xfrm>
            <a:off x="10835244" y="279476"/>
            <a:ext cx="5688632" cy="830997"/>
          </a:xfrm>
          <a:prstGeom prst="rect">
            <a:avLst/>
          </a:prstGeom>
          <a:solidFill>
            <a:srgbClr val="FFFF00"/>
          </a:solidFill>
        </p:spPr>
        <p:txBody>
          <a:bodyPr wrap="square" rtlCol="0">
            <a:spAutoFit/>
          </a:bodyPr>
          <a:lstStyle/>
          <a:p>
            <a:r>
              <a:rPr lang="nl-NL" sz="2400" b="1" dirty="0"/>
              <a:t>CLUSTER 3</a:t>
            </a:r>
          </a:p>
          <a:p>
            <a:r>
              <a:rPr lang="nl-NL" sz="2400" b="1" dirty="0"/>
              <a:t>Wethouder </a:t>
            </a:r>
            <a:r>
              <a:rPr lang="nl-NL" sz="2400" b="1" dirty="0" err="1"/>
              <a:t>Olthoflaan</a:t>
            </a:r>
            <a:r>
              <a:rPr lang="nl-NL" sz="2400" b="1" dirty="0"/>
              <a:t> &amp; AT </a:t>
            </a:r>
            <a:r>
              <a:rPr lang="nl-NL" sz="2400" b="1" dirty="0" err="1"/>
              <a:t>Voslaan</a:t>
            </a:r>
            <a:endParaRPr lang="nl-NL" sz="2400" b="1" dirty="0"/>
          </a:p>
        </p:txBody>
      </p:sp>
    </p:spTree>
    <p:extLst>
      <p:ext uri="{BB962C8B-B14F-4D97-AF65-F5344CB8AC3E}">
        <p14:creationId xmlns:p14="http://schemas.microsoft.com/office/powerpoint/2010/main" val="16880550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6130C2-168D-E988-6880-57C0DBAD91C3}"/>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574944DE-1662-566D-B901-1B8F3ECADE82}"/>
              </a:ext>
            </a:extLst>
          </p:cNvPr>
          <p:cNvSpPr txBox="1"/>
          <p:nvPr/>
        </p:nvSpPr>
        <p:spPr>
          <a:xfrm>
            <a:off x="11720742" y="180073"/>
            <a:ext cx="5688632" cy="830997"/>
          </a:xfrm>
          <a:prstGeom prst="rect">
            <a:avLst/>
          </a:prstGeom>
          <a:solidFill>
            <a:srgbClr val="FFFF00"/>
          </a:solidFill>
        </p:spPr>
        <p:txBody>
          <a:bodyPr wrap="square" rtlCol="0">
            <a:spAutoFit/>
          </a:bodyPr>
          <a:lstStyle/>
          <a:p>
            <a:r>
              <a:rPr lang="nl-NL" sz="2400" b="1" dirty="0"/>
              <a:t>CLUSTER 3</a:t>
            </a:r>
          </a:p>
          <a:p>
            <a:r>
              <a:rPr lang="nl-NL" sz="2400" b="1" dirty="0"/>
              <a:t>Wethouder </a:t>
            </a:r>
            <a:r>
              <a:rPr lang="nl-NL" sz="2400" b="1" dirty="0" err="1"/>
              <a:t>Olthoflaan</a:t>
            </a:r>
            <a:r>
              <a:rPr lang="nl-NL" sz="2400" b="1" dirty="0"/>
              <a:t> &amp; AT </a:t>
            </a:r>
            <a:r>
              <a:rPr lang="nl-NL" sz="2400" b="1" dirty="0" err="1"/>
              <a:t>Voslaan</a:t>
            </a:r>
            <a:endParaRPr lang="nl-NL" sz="2400" b="1" dirty="0"/>
          </a:p>
        </p:txBody>
      </p:sp>
      <p:pic>
        <p:nvPicPr>
          <p:cNvPr id="3" name="Afbeelding 2">
            <a:extLst>
              <a:ext uri="{FF2B5EF4-FFF2-40B4-BE49-F238E27FC236}">
                <a16:creationId xmlns:a16="http://schemas.microsoft.com/office/drawing/2014/main" id="{5841DF66-964A-8D8B-82A0-C6257D387A7D}"/>
              </a:ext>
            </a:extLst>
          </p:cNvPr>
          <p:cNvPicPr>
            <a:picLocks noChangeAspect="1"/>
          </p:cNvPicPr>
          <p:nvPr/>
        </p:nvPicPr>
        <p:blipFill>
          <a:blip r:embed="rId2"/>
          <a:stretch>
            <a:fillRect/>
          </a:stretch>
        </p:blipFill>
        <p:spPr>
          <a:xfrm>
            <a:off x="1774799" y="1011070"/>
            <a:ext cx="15899011" cy="9468141"/>
          </a:xfrm>
          <a:prstGeom prst="rect">
            <a:avLst/>
          </a:prstGeom>
        </p:spPr>
      </p:pic>
      <p:sp>
        <p:nvSpPr>
          <p:cNvPr id="7" name="Tekstvak 6">
            <a:extLst>
              <a:ext uri="{FF2B5EF4-FFF2-40B4-BE49-F238E27FC236}">
                <a16:creationId xmlns:a16="http://schemas.microsoft.com/office/drawing/2014/main" id="{C4992275-023D-6DCC-40FD-256ED169D5B0}"/>
              </a:ext>
            </a:extLst>
          </p:cNvPr>
          <p:cNvSpPr txBox="1"/>
          <p:nvPr/>
        </p:nvSpPr>
        <p:spPr>
          <a:xfrm>
            <a:off x="-13768" y="10479211"/>
            <a:ext cx="17972930" cy="461665"/>
          </a:xfrm>
          <a:prstGeom prst="rect">
            <a:avLst/>
          </a:prstGeom>
          <a:solidFill>
            <a:srgbClr val="FFFF00"/>
          </a:solidFill>
        </p:spPr>
        <p:txBody>
          <a:bodyPr wrap="square" rtlCol="0">
            <a:spAutoFit/>
          </a:bodyPr>
          <a:lstStyle/>
          <a:p>
            <a:r>
              <a:rPr lang="nl-NL" sz="2400" b="1" dirty="0"/>
              <a:t>			Begane grond					1</a:t>
            </a:r>
            <a:r>
              <a:rPr lang="nl-NL" sz="2400" b="1" baseline="30000" dirty="0"/>
              <a:t>e</a:t>
            </a:r>
            <a:r>
              <a:rPr lang="nl-NL" sz="2400" b="1" dirty="0"/>
              <a:t> verdieping			2</a:t>
            </a:r>
            <a:r>
              <a:rPr lang="nl-NL" sz="2400" b="1" baseline="30000" dirty="0"/>
              <a:t>e</a:t>
            </a:r>
            <a:r>
              <a:rPr lang="nl-NL" sz="2400" b="1" dirty="0"/>
              <a:t> verdieping / zolder</a:t>
            </a:r>
          </a:p>
        </p:txBody>
      </p:sp>
    </p:spTree>
    <p:extLst>
      <p:ext uri="{BB962C8B-B14F-4D97-AF65-F5344CB8AC3E}">
        <p14:creationId xmlns:p14="http://schemas.microsoft.com/office/powerpoint/2010/main" val="20501926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17350-29A5-070A-3D66-39A73DA04F00}"/>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FF0ECF92-1CD8-3A52-07AD-0FCDB05AB3EE}"/>
              </a:ext>
            </a:extLst>
          </p:cNvPr>
          <p:cNvSpPr txBox="1"/>
          <p:nvPr/>
        </p:nvSpPr>
        <p:spPr>
          <a:xfrm>
            <a:off x="1987154" y="1190179"/>
            <a:ext cx="5688632" cy="830997"/>
          </a:xfrm>
          <a:prstGeom prst="rect">
            <a:avLst/>
          </a:prstGeom>
          <a:solidFill>
            <a:srgbClr val="FFFF00"/>
          </a:solidFill>
        </p:spPr>
        <p:txBody>
          <a:bodyPr wrap="square" rtlCol="0">
            <a:spAutoFit/>
          </a:bodyPr>
          <a:lstStyle/>
          <a:p>
            <a:r>
              <a:rPr lang="nl-NL" sz="2400" b="1" dirty="0"/>
              <a:t>CLUSTER 3</a:t>
            </a:r>
          </a:p>
          <a:p>
            <a:r>
              <a:rPr lang="nl-NL" sz="2400" b="1" dirty="0"/>
              <a:t>Wethouder </a:t>
            </a:r>
            <a:r>
              <a:rPr lang="nl-NL" sz="2400" b="1" dirty="0" err="1"/>
              <a:t>Olthoflaan</a:t>
            </a:r>
            <a:r>
              <a:rPr lang="nl-NL" sz="2400" b="1" dirty="0"/>
              <a:t> &amp; AT </a:t>
            </a:r>
            <a:r>
              <a:rPr lang="nl-NL" sz="2400" b="1" dirty="0" err="1"/>
              <a:t>Voslaan</a:t>
            </a:r>
            <a:endParaRPr lang="nl-NL" sz="2400" b="1" dirty="0"/>
          </a:p>
        </p:txBody>
      </p:sp>
      <p:pic>
        <p:nvPicPr>
          <p:cNvPr id="4" name="Afbeelding 3">
            <a:extLst>
              <a:ext uri="{FF2B5EF4-FFF2-40B4-BE49-F238E27FC236}">
                <a16:creationId xmlns:a16="http://schemas.microsoft.com/office/drawing/2014/main" id="{843995B7-FAB2-E3A2-D8F1-82D417DC44E4}"/>
              </a:ext>
            </a:extLst>
          </p:cNvPr>
          <p:cNvPicPr>
            <a:picLocks noChangeAspect="1"/>
          </p:cNvPicPr>
          <p:nvPr/>
        </p:nvPicPr>
        <p:blipFill>
          <a:blip r:embed="rId2"/>
          <a:stretch>
            <a:fillRect/>
          </a:stretch>
        </p:blipFill>
        <p:spPr>
          <a:xfrm>
            <a:off x="994794" y="2630339"/>
            <a:ext cx="18114511" cy="7777698"/>
          </a:xfrm>
          <a:prstGeom prst="rect">
            <a:avLst/>
          </a:prstGeom>
        </p:spPr>
      </p:pic>
    </p:spTree>
    <p:extLst>
      <p:ext uri="{BB962C8B-B14F-4D97-AF65-F5344CB8AC3E}">
        <p14:creationId xmlns:p14="http://schemas.microsoft.com/office/powerpoint/2010/main" val="13015086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D26AF8-FE08-2FE7-5F7F-A0AE5DC091C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85C41D05-05B4-4BC3-439D-CE9E658A8E2E}"/>
              </a:ext>
            </a:extLst>
          </p:cNvPr>
          <p:cNvSpPr>
            <a:spLocks noGrp="1"/>
          </p:cNvSpPr>
          <p:nvPr>
            <p:ph type="title"/>
          </p:nvPr>
        </p:nvSpPr>
        <p:spPr>
          <a:xfrm>
            <a:off x="2133599" y="2929026"/>
            <a:ext cx="14090649" cy="4498627"/>
          </a:xfrm>
        </p:spPr>
        <p:txBody>
          <a:bodyPr/>
          <a:lstStyle/>
          <a:p>
            <a:br>
              <a:rPr lang="nl-NL" dirty="0"/>
            </a:br>
            <a:br>
              <a:rPr lang="nl-NL" dirty="0"/>
            </a:br>
            <a:br>
              <a:rPr lang="nl-NL" dirty="0"/>
            </a:br>
            <a:br>
              <a:rPr lang="nl-NL" dirty="0"/>
            </a:br>
            <a:endParaRPr lang="nl-NL" dirty="0"/>
          </a:p>
        </p:txBody>
      </p:sp>
      <p:sp>
        <p:nvSpPr>
          <p:cNvPr id="3" name="Tijdelijke aanduiding voor tekst 2">
            <a:extLst>
              <a:ext uri="{FF2B5EF4-FFF2-40B4-BE49-F238E27FC236}">
                <a16:creationId xmlns:a16="http://schemas.microsoft.com/office/drawing/2014/main" id="{B108981B-79C8-14AD-BF81-23A130700D5C}"/>
              </a:ext>
            </a:extLst>
          </p:cNvPr>
          <p:cNvSpPr>
            <a:spLocks noGrp="1"/>
          </p:cNvSpPr>
          <p:nvPr>
            <p:ph type="body" sz="quarter" idx="10"/>
          </p:nvPr>
        </p:nvSpPr>
        <p:spPr>
          <a:xfrm>
            <a:off x="2131170" y="1262187"/>
            <a:ext cx="14055565" cy="8856984"/>
          </a:xfrm>
        </p:spPr>
        <p:txBody>
          <a:bodyPr>
            <a:noAutofit/>
          </a:bodyPr>
          <a:lstStyle/>
          <a:p>
            <a:r>
              <a:rPr lang="nl-NL" sz="2800" b="1" dirty="0"/>
              <a:t>Toelichting op het project </a:t>
            </a:r>
            <a:endParaRPr lang="nl-NL" sz="2800" dirty="0"/>
          </a:p>
          <a:p>
            <a:pPr marL="1028700" lvl="1" indent="-571500">
              <a:buFont typeface="Arial" panose="020B0604020202020204" pitchFamily="34" charset="0"/>
              <a:buChar char="•"/>
            </a:pPr>
            <a:endParaRPr lang="nl-NL" sz="2800" dirty="0"/>
          </a:p>
          <a:p>
            <a:pPr algn="l"/>
            <a:r>
              <a:rPr lang="nl-NL" sz="2800" dirty="0"/>
              <a:t>Tuin</a:t>
            </a:r>
          </a:p>
          <a:p>
            <a:pPr lvl="1"/>
            <a:r>
              <a:rPr lang="nl-NL" sz="2800" dirty="0"/>
              <a:t>Voortuin </a:t>
            </a:r>
          </a:p>
          <a:p>
            <a:pPr marL="1028700" lvl="1" indent="-571500">
              <a:buFont typeface="Arial" panose="020B0604020202020204" pitchFamily="34" charset="0"/>
              <a:buChar char="•"/>
            </a:pPr>
            <a:r>
              <a:rPr lang="nl-NL" sz="2800" dirty="0"/>
              <a:t>Groene haag</a:t>
            </a:r>
          </a:p>
          <a:p>
            <a:pPr marL="1028700" lvl="1" indent="-571500">
              <a:buFont typeface="Arial" panose="020B0604020202020204" pitchFamily="34" charset="0"/>
              <a:buChar char="•"/>
            </a:pPr>
            <a:r>
              <a:rPr lang="nl-NL" sz="2800" dirty="0"/>
              <a:t>Pad naar de voordeur</a:t>
            </a:r>
          </a:p>
          <a:p>
            <a:pPr lvl="1"/>
            <a:endParaRPr lang="nl-NL" sz="2800" dirty="0"/>
          </a:p>
          <a:p>
            <a:pPr lvl="1"/>
            <a:r>
              <a:rPr lang="nl-NL" sz="2800" dirty="0"/>
              <a:t>Achtertuin </a:t>
            </a:r>
          </a:p>
          <a:p>
            <a:pPr marL="1028700" lvl="1" indent="-571500">
              <a:buFont typeface="Arial" panose="020B0604020202020204" pitchFamily="34" charset="0"/>
              <a:buChar char="•"/>
            </a:pPr>
            <a:r>
              <a:rPr lang="nl-NL" sz="2800" dirty="0"/>
              <a:t>Houten schutting zijkant – buitenste hoekwoningen stenen muur </a:t>
            </a:r>
          </a:p>
          <a:p>
            <a:pPr marL="1028700" lvl="1" indent="-571500">
              <a:buFont typeface="Arial" panose="020B0604020202020204" pitchFamily="34" charset="0"/>
              <a:buChar char="•"/>
            </a:pPr>
            <a:r>
              <a:rPr lang="nl-NL" sz="2800" dirty="0"/>
              <a:t>Achterkant een groene erfafscheiding </a:t>
            </a:r>
          </a:p>
          <a:p>
            <a:pPr marL="1028700" lvl="1" indent="-571500">
              <a:buFont typeface="Arial" panose="020B0604020202020204" pitchFamily="34" charset="0"/>
              <a:buChar char="•"/>
            </a:pPr>
            <a:r>
              <a:rPr lang="nl-NL" sz="2800" dirty="0"/>
              <a:t>Terras en een pad naar tuindeur / berging</a:t>
            </a:r>
          </a:p>
          <a:p>
            <a:pPr lvl="1"/>
            <a:endParaRPr lang="nl-NL" sz="2800" dirty="0"/>
          </a:p>
          <a:p>
            <a:pPr lvl="1"/>
            <a:r>
              <a:rPr lang="nl-NL" sz="2800" dirty="0"/>
              <a:t>Parkeren – op eigen terrein of openbaar gebied</a:t>
            </a:r>
          </a:p>
          <a:p>
            <a:pPr lvl="1"/>
            <a:endParaRPr lang="nl-NL" sz="2800" dirty="0"/>
          </a:p>
          <a:p>
            <a:pPr lvl="1"/>
            <a:r>
              <a:rPr lang="nl-NL" sz="2800" dirty="0"/>
              <a:t>Huisvuil </a:t>
            </a:r>
          </a:p>
          <a:p>
            <a:pPr marL="1028700" lvl="1" indent="-571500">
              <a:buFont typeface="Arial" panose="020B0604020202020204" pitchFamily="34" charset="0"/>
              <a:buChar char="•"/>
            </a:pPr>
            <a:r>
              <a:rPr lang="nl-NL" sz="2800" dirty="0"/>
              <a:t>Opstelplaats huisvuil containers in de achtertuin achter berging</a:t>
            </a:r>
          </a:p>
          <a:p>
            <a:pPr marL="1028700" lvl="1" indent="-571500">
              <a:buFont typeface="Arial" panose="020B0604020202020204" pitchFamily="34" charset="0"/>
              <a:buChar char="•"/>
            </a:pPr>
            <a:r>
              <a:rPr lang="nl-NL" sz="2800" dirty="0"/>
              <a:t>Gemeente realiseert in het openbaar gebied een afhaalplaats</a:t>
            </a:r>
          </a:p>
          <a:p>
            <a:pPr marL="1485900" lvl="2" indent="-571500">
              <a:buFont typeface="Arial" panose="020B0604020202020204" pitchFamily="34" charset="0"/>
              <a:buChar char="•"/>
            </a:pPr>
            <a:endParaRPr lang="nl-NL" sz="2800" dirty="0"/>
          </a:p>
          <a:p>
            <a:pPr marL="1028700" lvl="1" indent="-571500">
              <a:buFont typeface="Arial" panose="020B0604020202020204" pitchFamily="34" charset="0"/>
              <a:buChar char="•"/>
            </a:pPr>
            <a:endParaRPr lang="nl-NL" sz="2800" dirty="0"/>
          </a:p>
          <a:p>
            <a:pPr marL="1028700" lvl="1" indent="-571500">
              <a:buFont typeface="Arial" panose="020B0604020202020204" pitchFamily="34" charset="0"/>
              <a:buChar char="•"/>
            </a:pPr>
            <a:endParaRPr lang="nl-NL" sz="2800" dirty="0"/>
          </a:p>
          <a:p>
            <a:pPr marL="1028700" lvl="1" indent="-571500">
              <a:buFont typeface="Arial" panose="020B0604020202020204" pitchFamily="34" charset="0"/>
              <a:buChar char="•"/>
            </a:pPr>
            <a:endParaRPr lang="nl-NL" sz="2800" dirty="0"/>
          </a:p>
          <a:p>
            <a:pPr marL="1028700" lvl="1" indent="-571500">
              <a:buFont typeface="Arial" panose="020B0604020202020204" pitchFamily="34" charset="0"/>
              <a:buChar char="•"/>
            </a:pPr>
            <a:endParaRPr lang="nl-NL" sz="2800" dirty="0"/>
          </a:p>
          <a:p>
            <a:pPr marL="1028700" lvl="1" indent="-571500">
              <a:buFont typeface="Arial" panose="020B0604020202020204" pitchFamily="34" charset="0"/>
              <a:buChar char="•"/>
            </a:pPr>
            <a:endParaRPr lang="nl-NL" sz="2800" dirty="0"/>
          </a:p>
          <a:p>
            <a:pPr marL="1028700" lvl="1" indent="-571500">
              <a:buFont typeface="Arial" panose="020B0604020202020204" pitchFamily="34" charset="0"/>
              <a:buChar char="•"/>
            </a:pPr>
            <a:endParaRPr lang="nl-NL" sz="2800" dirty="0"/>
          </a:p>
          <a:p>
            <a:pPr marL="1028700" lvl="1" indent="-571500">
              <a:buFont typeface="Arial" panose="020B0604020202020204" pitchFamily="34" charset="0"/>
              <a:buChar char="•"/>
            </a:pPr>
            <a:endParaRPr lang="nl-NL" sz="2800" dirty="0"/>
          </a:p>
          <a:p>
            <a:pPr marL="1028700" lvl="1" indent="-571500">
              <a:buFont typeface="Arial" panose="020B0604020202020204" pitchFamily="34" charset="0"/>
              <a:buChar char="•"/>
            </a:pPr>
            <a:endParaRPr lang="nl-NL" sz="2800" dirty="0"/>
          </a:p>
          <a:p>
            <a:pPr marL="1028700" lvl="1" indent="-571500">
              <a:buFont typeface="Arial" panose="020B0604020202020204" pitchFamily="34" charset="0"/>
              <a:buChar char="•"/>
            </a:pPr>
            <a:endParaRPr lang="nl-NL" sz="2800" dirty="0"/>
          </a:p>
          <a:p>
            <a:pPr marL="571500" indent="-571500">
              <a:buFont typeface="Arial" panose="020B0604020202020204" pitchFamily="34" charset="0"/>
              <a:buChar char="•"/>
            </a:pPr>
            <a:r>
              <a:rPr lang="nl-NL" sz="2800" dirty="0"/>
              <a:t>Huisvuil - Gemeente realiseert in het openbaar gebied een afhaalplaats</a:t>
            </a:r>
          </a:p>
          <a:p>
            <a:pPr marL="571500" indent="-571500">
              <a:buFont typeface="Arial" panose="020B0604020202020204" pitchFamily="34" charset="0"/>
              <a:buChar char="•"/>
            </a:pPr>
            <a:endParaRPr lang="nl-NL" sz="2800" dirty="0"/>
          </a:p>
        </p:txBody>
      </p:sp>
      <p:sp>
        <p:nvSpPr>
          <p:cNvPr id="8" name="Tekstvak 7">
            <a:extLst>
              <a:ext uri="{FF2B5EF4-FFF2-40B4-BE49-F238E27FC236}">
                <a16:creationId xmlns:a16="http://schemas.microsoft.com/office/drawing/2014/main" id="{2749F620-E76F-827C-8FCA-D1EA30A750AF}"/>
              </a:ext>
            </a:extLst>
          </p:cNvPr>
          <p:cNvSpPr txBox="1"/>
          <p:nvPr/>
        </p:nvSpPr>
        <p:spPr>
          <a:xfrm>
            <a:off x="9153222" y="1406203"/>
            <a:ext cx="5688632" cy="830997"/>
          </a:xfrm>
          <a:prstGeom prst="rect">
            <a:avLst/>
          </a:prstGeom>
          <a:solidFill>
            <a:srgbClr val="FFFF00"/>
          </a:solidFill>
        </p:spPr>
        <p:txBody>
          <a:bodyPr wrap="square" rtlCol="0">
            <a:spAutoFit/>
          </a:bodyPr>
          <a:lstStyle/>
          <a:p>
            <a:r>
              <a:rPr lang="nl-NL" sz="2400" b="1" dirty="0"/>
              <a:t>CLUSTER 3</a:t>
            </a:r>
          </a:p>
          <a:p>
            <a:r>
              <a:rPr lang="nl-NL" sz="2400" b="1" dirty="0"/>
              <a:t>Wethouder </a:t>
            </a:r>
            <a:r>
              <a:rPr lang="nl-NL" sz="2400" b="1" dirty="0" err="1"/>
              <a:t>Olthoflaan</a:t>
            </a:r>
            <a:r>
              <a:rPr lang="nl-NL" sz="2400" b="1" dirty="0"/>
              <a:t> &amp; AT </a:t>
            </a:r>
            <a:r>
              <a:rPr lang="nl-NL" sz="2400" b="1" dirty="0" err="1"/>
              <a:t>Voslaan</a:t>
            </a:r>
            <a:endParaRPr lang="nl-NL" sz="2400" b="1" dirty="0"/>
          </a:p>
        </p:txBody>
      </p:sp>
    </p:spTree>
    <p:extLst>
      <p:ext uri="{BB962C8B-B14F-4D97-AF65-F5344CB8AC3E}">
        <p14:creationId xmlns:p14="http://schemas.microsoft.com/office/powerpoint/2010/main" val="602878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E0022-F069-D1FA-63A3-7AEA106BB2C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370992E-427F-516F-8BDB-9DA2F781007E}"/>
              </a:ext>
            </a:extLst>
          </p:cNvPr>
          <p:cNvSpPr>
            <a:spLocks noGrp="1"/>
          </p:cNvSpPr>
          <p:nvPr>
            <p:ph type="title"/>
          </p:nvPr>
        </p:nvSpPr>
        <p:spPr>
          <a:xfrm>
            <a:off x="2133599" y="2929026"/>
            <a:ext cx="14090649" cy="4498627"/>
          </a:xfrm>
        </p:spPr>
        <p:txBody>
          <a:bodyPr/>
          <a:lstStyle/>
          <a:p>
            <a:br>
              <a:rPr lang="nl-NL" dirty="0"/>
            </a:br>
            <a:br>
              <a:rPr lang="nl-NL" dirty="0"/>
            </a:br>
            <a:br>
              <a:rPr lang="nl-NL" dirty="0"/>
            </a:br>
            <a:br>
              <a:rPr lang="nl-NL" dirty="0"/>
            </a:br>
            <a:endParaRPr lang="nl-NL" dirty="0"/>
          </a:p>
        </p:txBody>
      </p:sp>
      <p:sp>
        <p:nvSpPr>
          <p:cNvPr id="3" name="Tijdelijke aanduiding voor tekst 2">
            <a:extLst>
              <a:ext uri="{FF2B5EF4-FFF2-40B4-BE49-F238E27FC236}">
                <a16:creationId xmlns:a16="http://schemas.microsoft.com/office/drawing/2014/main" id="{ED389EED-0B76-140F-7572-E145EF2B8DC5}"/>
              </a:ext>
            </a:extLst>
          </p:cNvPr>
          <p:cNvSpPr>
            <a:spLocks noGrp="1"/>
          </p:cNvSpPr>
          <p:nvPr>
            <p:ph type="body" sz="quarter" idx="10"/>
          </p:nvPr>
        </p:nvSpPr>
        <p:spPr>
          <a:xfrm>
            <a:off x="2131170" y="1262187"/>
            <a:ext cx="14055565" cy="8856984"/>
          </a:xfrm>
        </p:spPr>
        <p:txBody>
          <a:bodyPr>
            <a:noAutofit/>
          </a:bodyPr>
          <a:lstStyle/>
          <a:p>
            <a:r>
              <a:rPr lang="nl-NL" sz="2800" b="1" dirty="0"/>
              <a:t>Toelichting op het project   </a:t>
            </a:r>
          </a:p>
          <a:p>
            <a:pPr marL="571500" indent="-571500">
              <a:buFont typeface="Arial" panose="020B0604020202020204" pitchFamily="34" charset="0"/>
              <a:buChar char="•"/>
            </a:pPr>
            <a:endParaRPr lang="nl-NL" sz="2800" dirty="0"/>
          </a:p>
          <a:p>
            <a:pPr marL="1028700" lvl="1" indent="-571500">
              <a:buFont typeface="Arial" panose="020B0604020202020204" pitchFamily="34" charset="0"/>
              <a:buChar char="•"/>
            </a:pPr>
            <a:endParaRPr lang="nl-NL" sz="2800" dirty="0"/>
          </a:p>
          <a:p>
            <a:pPr marL="1028700" lvl="1" indent="-571500">
              <a:buFont typeface="Arial" panose="020B0604020202020204" pitchFamily="34" charset="0"/>
              <a:buChar char="•"/>
            </a:pPr>
            <a:endParaRPr lang="nl-NL" sz="2800" dirty="0"/>
          </a:p>
          <a:p>
            <a:pPr marL="1028700" lvl="1" indent="-571500">
              <a:buFont typeface="Arial" panose="020B0604020202020204" pitchFamily="34" charset="0"/>
              <a:buChar char="•"/>
            </a:pPr>
            <a:endParaRPr lang="nl-NL" sz="2800" dirty="0"/>
          </a:p>
          <a:p>
            <a:pPr marL="571500" indent="-571500">
              <a:buFont typeface="Arial" panose="020B0604020202020204" pitchFamily="34" charset="0"/>
              <a:buChar char="•"/>
            </a:pPr>
            <a:endParaRPr lang="nl-NL" sz="2800" dirty="0"/>
          </a:p>
          <a:p>
            <a:pPr marL="571500" indent="-571500">
              <a:buFont typeface="Arial" panose="020B0604020202020204" pitchFamily="34" charset="0"/>
              <a:buChar char="•"/>
            </a:pPr>
            <a:endParaRPr lang="nl-NL" sz="2800" dirty="0"/>
          </a:p>
        </p:txBody>
      </p:sp>
      <p:pic>
        <p:nvPicPr>
          <p:cNvPr id="7" name="Afbeelding 6">
            <a:extLst>
              <a:ext uri="{FF2B5EF4-FFF2-40B4-BE49-F238E27FC236}">
                <a16:creationId xmlns:a16="http://schemas.microsoft.com/office/drawing/2014/main" id="{8087F37D-E5A5-ACFC-D578-2F462F3DE4A3}"/>
              </a:ext>
            </a:extLst>
          </p:cNvPr>
          <p:cNvPicPr>
            <a:picLocks noChangeAspect="1"/>
          </p:cNvPicPr>
          <p:nvPr/>
        </p:nvPicPr>
        <p:blipFill>
          <a:blip r:embed="rId2"/>
          <a:stretch>
            <a:fillRect/>
          </a:stretch>
        </p:blipFill>
        <p:spPr>
          <a:xfrm>
            <a:off x="2347194" y="1766243"/>
            <a:ext cx="11477154" cy="9001000"/>
          </a:xfrm>
          <a:prstGeom prst="rect">
            <a:avLst/>
          </a:prstGeom>
        </p:spPr>
      </p:pic>
      <p:sp>
        <p:nvSpPr>
          <p:cNvPr id="9" name="Tekstvak 8">
            <a:extLst>
              <a:ext uri="{FF2B5EF4-FFF2-40B4-BE49-F238E27FC236}">
                <a16:creationId xmlns:a16="http://schemas.microsoft.com/office/drawing/2014/main" id="{ECDC97A8-ABB9-CA13-1588-5E95475E793B}"/>
              </a:ext>
            </a:extLst>
          </p:cNvPr>
          <p:cNvSpPr txBox="1"/>
          <p:nvPr/>
        </p:nvSpPr>
        <p:spPr>
          <a:xfrm>
            <a:off x="2309681" y="9936246"/>
            <a:ext cx="5688632" cy="830997"/>
          </a:xfrm>
          <a:prstGeom prst="rect">
            <a:avLst/>
          </a:prstGeom>
          <a:solidFill>
            <a:srgbClr val="FFFF00"/>
          </a:solidFill>
        </p:spPr>
        <p:txBody>
          <a:bodyPr wrap="square" rtlCol="0">
            <a:spAutoFit/>
          </a:bodyPr>
          <a:lstStyle/>
          <a:p>
            <a:r>
              <a:rPr lang="nl-NL" sz="2400" b="1" dirty="0"/>
              <a:t>CLUSTER 3</a:t>
            </a:r>
          </a:p>
          <a:p>
            <a:r>
              <a:rPr lang="nl-NL" sz="2400" b="1" dirty="0"/>
              <a:t>Wethouder </a:t>
            </a:r>
            <a:r>
              <a:rPr lang="nl-NL" sz="2400" b="1" dirty="0" err="1"/>
              <a:t>Olthoflaan</a:t>
            </a:r>
            <a:r>
              <a:rPr lang="nl-NL" sz="2400" b="1" dirty="0"/>
              <a:t> &amp; AT </a:t>
            </a:r>
            <a:r>
              <a:rPr lang="nl-NL" sz="2400" b="1" dirty="0" err="1"/>
              <a:t>Voslaan</a:t>
            </a:r>
            <a:endParaRPr lang="nl-NL" sz="2400" b="1" dirty="0"/>
          </a:p>
        </p:txBody>
      </p:sp>
    </p:spTree>
    <p:extLst>
      <p:ext uri="{BB962C8B-B14F-4D97-AF65-F5344CB8AC3E}">
        <p14:creationId xmlns:p14="http://schemas.microsoft.com/office/powerpoint/2010/main" val="2289492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C8974-C663-D26E-58B5-2C2B1B0D06D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3AB908B-C7D9-0C8E-88CE-BFF555238B6B}"/>
              </a:ext>
            </a:extLst>
          </p:cNvPr>
          <p:cNvSpPr>
            <a:spLocks noGrp="1"/>
          </p:cNvSpPr>
          <p:nvPr>
            <p:ph type="title"/>
          </p:nvPr>
        </p:nvSpPr>
        <p:spPr>
          <a:xfrm>
            <a:off x="2133599" y="2929026"/>
            <a:ext cx="14090649" cy="4498627"/>
          </a:xfrm>
        </p:spPr>
        <p:txBody>
          <a:bodyPr/>
          <a:lstStyle/>
          <a:p>
            <a:br>
              <a:rPr lang="nl-NL" dirty="0"/>
            </a:br>
            <a:br>
              <a:rPr lang="nl-NL" dirty="0"/>
            </a:br>
            <a:br>
              <a:rPr lang="nl-NL" dirty="0"/>
            </a:br>
            <a:br>
              <a:rPr lang="nl-NL" dirty="0"/>
            </a:br>
            <a:endParaRPr lang="nl-NL" dirty="0"/>
          </a:p>
        </p:txBody>
      </p:sp>
      <p:sp>
        <p:nvSpPr>
          <p:cNvPr id="3" name="Tijdelijke aanduiding voor tekst 2">
            <a:extLst>
              <a:ext uri="{FF2B5EF4-FFF2-40B4-BE49-F238E27FC236}">
                <a16:creationId xmlns:a16="http://schemas.microsoft.com/office/drawing/2014/main" id="{0514D29B-DE30-F457-2F41-DA98AA191E28}"/>
              </a:ext>
            </a:extLst>
          </p:cNvPr>
          <p:cNvSpPr>
            <a:spLocks noGrp="1"/>
          </p:cNvSpPr>
          <p:nvPr>
            <p:ph type="body" sz="quarter" idx="10"/>
          </p:nvPr>
        </p:nvSpPr>
        <p:spPr>
          <a:xfrm>
            <a:off x="2131170" y="1262187"/>
            <a:ext cx="14055565" cy="8856984"/>
          </a:xfrm>
        </p:spPr>
        <p:txBody>
          <a:bodyPr>
            <a:noAutofit/>
          </a:bodyPr>
          <a:lstStyle/>
          <a:p>
            <a:r>
              <a:rPr lang="nl-NL" sz="2800" b="1" dirty="0"/>
              <a:t>Toelichting op het project </a:t>
            </a:r>
            <a:endParaRPr lang="nl-NL" sz="2800" dirty="0"/>
          </a:p>
          <a:p>
            <a:pPr marL="1028700" lvl="1" indent="-571500">
              <a:buFont typeface="Arial" panose="020B0604020202020204" pitchFamily="34" charset="0"/>
              <a:buChar char="•"/>
            </a:pPr>
            <a:endParaRPr lang="nl-NL" sz="2800" dirty="0"/>
          </a:p>
          <a:p>
            <a:pPr marL="1028700" lvl="1" indent="-571500">
              <a:buFont typeface="Arial" panose="020B0604020202020204" pitchFamily="34" charset="0"/>
              <a:buChar char="•"/>
            </a:pPr>
            <a:r>
              <a:rPr lang="nl-NL" sz="2800" dirty="0"/>
              <a:t>Oppervlaktes woningen</a:t>
            </a:r>
          </a:p>
          <a:p>
            <a:pPr marL="1485900" lvl="2" indent="-571500">
              <a:buFont typeface="Arial" panose="020B0604020202020204" pitchFamily="34" charset="0"/>
              <a:buChar char="•"/>
            </a:pPr>
            <a:endParaRPr lang="nl-NL" sz="2800" dirty="0"/>
          </a:p>
          <a:p>
            <a:pPr marL="1485900" lvl="2" indent="-571500">
              <a:buFont typeface="Arial" panose="020B0604020202020204" pitchFamily="34" charset="0"/>
              <a:buChar char="•"/>
            </a:pPr>
            <a:endParaRPr lang="nl-NL" sz="2800" dirty="0"/>
          </a:p>
          <a:p>
            <a:pPr marL="1485900" lvl="2" indent="-571500">
              <a:buFont typeface="Arial" panose="020B0604020202020204" pitchFamily="34" charset="0"/>
              <a:buChar char="•"/>
            </a:pPr>
            <a:endParaRPr lang="nl-NL" sz="2800" dirty="0"/>
          </a:p>
        </p:txBody>
      </p:sp>
      <p:graphicFrame>
        <p:nvGraphicFramePr>
          <p:cNvPr id="5" name="Tabel 4">
            <a:extLst>
              <a:ext uri="{FF2B5EF4-FFF2-40B4-BE49-F238E27FC236}">
                <a16:creationId xmlns:a16="http://schemas.microsoft.com/office/drawing/2014/main" id="{7D22796D-A017-31CD-7086-9B812830C61B}"/>
              </a:ext>
            </a:extLst>
          </p:cNvPr>
          <p:cNvGraphicFramePr>
            <a:graphicFrameLocks noGrp="1"/>
          </p:cNvGraphicFramePr>
          <p:nvPr>
            <p:extLst>
              <p:ext uri="{D42A27DB-BD31-4B8C-83A1-F6EECF244321}">
                <p14:modId xmlns:p14="http://schemas.microsoft.com/office/powerpoint/2010/main" val="2001918985"/>
              </p:ext>
            </p:extLst>
          </p:nvPr>
        </p:nvGraphicFramePr>
        <p:xfrm>
          <a:off x="6548828" y="2846363"/>
          <a:ext cx="7006444" cy="7341236"/>
        </p:xfrm>
        <a:graphic>
          <a:graphicData uri="http://schemas.openxmlformats.org/drawingml/2006/table">
            <a:tbl>
              <a:tblPr/>
              <a:tblGrid>
                <a:gridCol w="513188">
                  <a:extLst>
                    <a:ext uri="{9D8B030D-6E8A-4147-A177-3AD203B41FA5}">
                      <a16:colId xmlns:a16="http://schemas.microsoft.com/office/drawing/2014/main" val="4135032705"/>
                    </a:ext>
                  </a:extLst>
                </a:gridCol>
                <a:gridCol w="2679982">
                  <a:extLst>
                    <a:ext uri="{9D8B030D-6E8A-4147-A177-3AD203B41FA5}">
                      <a16:colId xmlns:a16="http://schemas.microsoft.com/office/drawing/2014/main" val="11276792"/>
                    </a:ext>
                  </a:extLst>
                </a:gridCol>
                <a:gridCol w="1235453">
                  <a:extLst>
                    <a:ext uri="{9D8B030D-6E8A-4147-A177-3AD203B41FA5}">
                      <a16:colId xmlns:a16="http://schemas.microsoft.com/office/drawing/2014/main" val="167851632"/>
                    </a:ext>
                  </a:extLst>
                </a:gridCol>
                <a:gridCol w="106915">
                  <a:extLst>
                    <a:ext uri="{9D8B030D-6E8A-4147-A177-3AD203B41FA5}">
                      <a16:colId xmlns:a16="http://schemas.microsoft.com/office/drawing/2014/main" val="4006270137"/>
                    </a:ext>
                  </a:extLst>
                </a:gridCol>
                <a:gridCol w="1235453">
                  <a:extLst>
                    <a:ext uri="{9D8B030D-6E8A-4147-A177-3AD203B41FA5}">
                      <a16:colId xmlns:a16="http://schemas.microsoft.com/office/drawing/2014/main" val="1502096290"/>
                    </a:ext>
                  </a:extLst>
                </a:gridCol>
                <a:gridCol w="1235453">
                  <a:extLst>
                    <a:ext uri="{9D8B030D-6E8A-4147-A177-3AD203B41FA5}">
                      <a16:colId xmlns:a16="http://schemas.microsoft.com/office/drawing/2014/main" val="3395481526"/>
                    </a:ext>
                  </a:extLst>
                </a:gridCol>
              </a:tblGrid>
              <a:tr h="505168">
                <a:tc>
                  <a:txBody>
                    <a:bodyPr/>
                    <a:lstStyle/>
                    <a:p>
                      <a:pPr algn="l" fontAlgn="b">
                        <a:buNone/>
                      </a:pPr>
                      <a:r>
                        <a:rPr lang="nl-NL" sz="800" b="0" i="0" u="none" strike="noStrike">
                          <a:solidFill>
                            <a:srgbClr val="000000"/>
                          </a:solidFill>
                          <a:effectLst/>
                          <a:latin typeface="Trebuchet MS" panose="020B0603020202020204" pitchFamily="34" charset="0"/>
                        </a:rPr>
                        <a:t> </a:t>
                      </a:r>
                    </a:p>
                  </a:txBody>
                  <a:tcPr marL="7130" marR="7130" marT="7130" marB="0" anchor="b">
                    <a:lnL>
                      <a:noFill/>
                    </a:lnL>
                    <a:lnR w="635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algn="l" fontAlgn="b">
                        <a:buNone/>
                      </a:pPr>
                      <a:r>
                        <a:rPr lang="nl-NL" sz="2100" b="0" i="0" u="none" strike="noStrike">
                          <a:solidFill>
                            <a:srgbClr val="000000"/>
                          </a:solidFill>
                          <a:effectLst/>
                          <a:latin typeface="Trebuchet MS" panose="020B0603020202020204" pitchFamily="34" charset="0"/>
                        </a:rPr>
                        <a:t>begane grond</a:t>
                      </a:r>
                    </a:p>
                  </a:txBody>
                  <a:tcPr marL="7130" marR="7130" marT="713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l" fontAlgn="b">
                        <a:buNone/>
                      </a:pPr>
                      <a:r>
                        <a:rPr lang="nl-NL" sz="2100" b="0" i="0" u="none" strike="noStrike">
                          <a:solidFill>
                            <a:srgbClr val="000000"/>
                          </a:solidFill>
                          <a:effectLst/>
                          <a:latin typeface="Trebuchet MS" panose="020B0603020202020204" pitchFamily="34" charset="0"/>
                        </a:rPr>
                        <a:t>Cluster 2</a:t>
                      </a:r>
                    </a:p>
                  </a:txBody>
                  <a:tcPr marL="7130" marR="7130" marT="7130" marB="0" anchor="b">
                    <a:lnL>
                      <a:noFill/>
                    </a:lnL>
                    <a:lnR>
                      <a:noFill/>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l"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a:noFill/>
                    </a:lnL>
                    <a:lnR>
                      <a:noFill/>
                    </a:lnR>
                    <a:lnT w="6350" cap="flat" cmpd="sng" algn="ctr">
                      <a:solidFill>
                        <a:srgbClr val="000000"/>
                      </a:solidFill>
                      <a:prstDash val="solid"/>
                      <a:round/>
                      <a:headEnd type="none" w="med" len="med"/>
                      <a:tailEnd type="none" w="med" len="med"/>
                    </a:lnT>
                    <a:lnB>
                      <a:noFill/>
                    </a:lnB>
                    <a:solidFill>
                      <a:srgbClr val="000000"/>
                    </a:solidFill>
                  </a:tcPr>
                </a:tc>
                <a:tc>
                  <a:txBody>
                    <a:bodyPr/>
                    <a:lstStyle/>
                    <a:p>
                      <a:pPr algn="l" fontAlgn="b">
                        <a:buNone/>
                      </a:pPr>
                      <a:r>
                        <a:rPr lang="nl-NL" sz="2100" b="0" i="0" u="none" strike="noStrike">
                          <a:solidFill>
                            <a:srgbClr val="000000"/>
                          </a:solidFill>
                          <a:effectLst/>
                          <a:latin typeface="Trebuchet MS" panose="020B0603020202020204" pitchFamily="34" charset="0"/>
                        </a:rPr>
                        <a:t>Cluster 3</a:t>
                      </a:r>
                    </a:p>
                  </a:txBody>
                  <a:tcPr marL="7130" marR="7130" marT="7130" marB="0" anchor="b">
                    <a:lnL>
                      <a:noFill/>
                    </a:lnL>
                    <a:lnR>
                      <a:noFill/>
                    </a:lnR>
                    <a:lnT w="6350" cap="flat" cmpd="sng" algn="ctr">
                      <a:solidFill>
                        <a:srgbClr val="000000"/>
                      </a:solidFill>
                      <a:prstDash val="solid"/>
                      <a:round/>
                      <a:headEnd type="none" w="med" len="med"/>
                      <a:tailEnd type="none" w="med" len="med"/>
                    </a:lnT>
                    <a:lnB>
                      <a:noFill/>
                    </a:lnB>
                    <a:solidFill>
                      <a:srgbClr val="FFFF00"/>
                    </a:solidFill>
                  </a:tcPr>
                </a:tc>
                <a:tc>
                  <a:txBody>
                    <a:bodyPr/>
                    <a:lstStyle/>
                    <a:p>
                      <a:pPr algn="l" fontAlgn="b">
                        <a:buNone/>
                      </a:pPr>
                      <a:r>
                        <a:rPr lang="nl-NL" sz="2100" b="0" i="0" u="none" strike="noStrike">
                          <a:solidFill>
                            <a:srgbClr val="000000"/>
                          </a:solidFill>
                          <a:effectLst/>
                          <a:latin typeface="Trebuchet MS" panose="020B0603020202020204" pitchFamily="34" charset="0"/>
                        </a:rPr>
                        <a:t>Cluster 3</a:t>
                      </a:r>
                    </a:p>
                  </a:txBody>
                  <a:tcPr marL="7130" marR="7130" marT="713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FF00"/>
                    </a:solidFill>
                  </a:tcPr>
                </a:tc>
                <a:extLst>
                  <a:ext uri="{0D108BD9-81ED-4DB2-BD59-A6C34878D82A}">
                    <a16:rowId xmlns:a16="http://schemas.microsoft.com/office/drawing/2014/main" val="339989873"/>
                  </a:ext>
                </a:extLst>
              </a:tr>
              <a:tr h="349371">
                <a:tc>
                  <a:txBody>
                    <a:bodyPr/>
                    <a:lstStyle/>
                    <a:p>
                      <a:pPr algn="l" fontAlgn="b">
                        <a:buNone/>
                      </a:pPr>
                      <a:r>
                        <a:rPr lang="nl-NL" sz="800" b="0" i="0" u="none" strike="noStrike">
                          <a:solidFill>
                            <a:srgbClr val="000000"/>
                          </a:solidFill>
                          <a:effectLst/>
                          <a:latin typeface="Trebuchet MS" panose="020B0603020202020204" pitchFamily="34" charset="0"/>
                        </a:rPr>
                        <a:t> </a:t>
                      </a:r>
                    </a:p>
                  </a:txBody>
                  <a:tcPr marL="7130" marR="7130" marT="7130" marB="0" anchor="b">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FFFF"/>
                    </a:solidFill>
                  </a:tcPr>
                </a:tc>
                <a:tc>
                  <a:txBody>
                    <a:bodyPr/>
                    <a:lstStyle/>
                    <a:p>
                      <a:pPr algn="l"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000000"/>
                    </a:solidFill>
                  </a:tcPr>
                </a:tc>
                <a:tc>
                  <a:txBody>
                    <a:bodyPr/>
                    <a:lstStyle/>
                    <a:p>
                      <a:pPr algn="l" fontAlgn="b">
                        <a:buNone/>
                      </a:pPr>
                      <a:r>
                        <a:rPr lang="nl-NL" sz="2100" b="0" i="0" u="none" strike="noStrike">
                          <a:solidFill>
                            <a:srgbClr val="000000"/>
                          </a:solidFill>
                          <a:effectLst/>
                          <a:latin typeface="Trebuchet MS" panose="020B0603020202020204" pitchFamily="34" charset="0"/>
                        </a:rPr>
                        <a:t>Tussen</a:t>
                      </a:r>
                    </a:p>
                  </a:txBody>
                  <a:tcPr marL="7130" marR="7130" marT="7130" marB="0" anchor="b">
                    <a:lnL>
                      <a:noFill/>
                    </a:lnL>
                    <a:lnR>
                      <a:noFill/>
                    </a:lnR>
                    <a:lnT>
                      <a:noFill/>
                    </a:lnT>
                    <a:lnB w="635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nl-NL" sz="2100" b="0" i="0" u="none" strike="noStrike">
                          <a:solidFill>
                            <a:srgbClr val="000000"/>
                          </a:solidFill>
                          <a:effectLst/>
                          <a:latin typeface="Trebuchet MS" panose="020B0603020202020204" pitchFamily="34" charset="0"/>
                        </a:rPr>
                        <a:t>Hoek</a:t>
                      </a:r>
                    </a:p>
                  </a:txBody>
                  <a:tcPr marL="7130" marR="7130" marT="713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FFFF00"/>
                    </a:solidFill>
                  </a:tcPr>
                </a:tc>
                <a:extLst>
                  <a:ext uri="{0D108BD9-81ED-4DB2-BD59-A6C34878D82A}">
                    <a16:rowId xmlns:a16="http://schemas.microsoft.com/office/drawing/2014/main" val="896208627"/>
                  </a:ext>
                </a:extLst>
              </a:tr>
              <a:tr h="342241">
                <a:tc rowSpan="7">
                  <a:txBody>
                    <a:bodyPr/>
                    <a:lstStyle/>
                    <a:p>
                      <a:pPr algn="ctr" fontAlgn="ctr">
                        <a:buNone/>
                      </a:pPr>
                      <a:r>
                        <a:rPr lang="nl-NL" sz="2100" b="1" i="0" u="none" strike="noStrike">
                          <a:solidFill>
                            <a:srgbClr val="000000"/>
                          </a:solidFill>
                          <a:effectLst/>
                          <a:latin typeface="Trebuchet MS" panose="020B0603020202020204" pitchFamily="34" charset="0"/>
                        </a:rPr>
                        <a:t>BEGANE GROND</a:t>
                      </a:r>
                    </a:p>
                  </a:txBody>
                  <a:tcPr marL="7130" marR="7130" marT="713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nl-NL" sz="2100" b="0" i="0" u="none" strike="noStrike">
                          <a:solidFill>
                            <a:srgbClr val="000000"/>
                          </a:solidFill>
                          <a:effectLst/>
                          <a:latin typeface="Trebuchet MS" panose="020B0603020202020204" pitchFamily="34" charset="0"/>
                        </a:rPr>
                        <a:t>Entree</a:t>
                      </a:r>
                    </a:p>
                  </a:txBody>
                  <a:tcPr marL="7130" marR="7130" marT="713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D0D0D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10</a:t>
                      </a:r>
                    </a:p>
                  </a:txBody>
                  <a:tcPr marL="7130" marR="7130" marT="713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00000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6</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b">
                        <a:buNone/>
                      </a:pPr>
                      <a:r>
                        <a:rPr lang="nl-NL" sz="2100" b="0" i="0" u="none" strike="noStrike">
                          <a:solidFill>
                            <a:srgbClr val="000000"/>
                          </a:solidFill>
                          <a:effectLst/>
                          <a:latin typeface="Trebuchet MS" panose="020B0603020202020204" pitchFamily="34" charset="0"/>
                        </a:rPr>
                        <a:t>5</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285950805"/>
                  </a:ext>
                </a:extLst>
              </a:tr>
              <a:tr h="342241">
                <a:tc vMerge="1">
                  <a:txBody>
                    <a:bodyPr/>
                    <a:lstStyle/>
                    <a:p>
                      <a:endParaRPr lang="nl-NL"/>
                    </a:p>
                  </a:txBody>
                  <a:tcPr/>
                </a:tc>
                <a:tc>
                  <a:txBody>
                    <a:bodyPr/>
                    <a:lstStyle/>
                    <a:p>
                      <a:pPr algn="l" fontAlgn="b">
                        <a:buNone/>
                      </a:pPr>
                      <a:r>
                        <a:rPr lang="nl-NL" sz="2100" b="0" i="0" u="none" strike="noStrike">
                          <a:solidFill>
                            <a:srgbClr val="000000"/>
                          </a:solidFill>
                          <a:effectLst/>
                          <a:latin typeface="Trebuchet MS" panose="020B0603020202020204" pitchFamily="34" charset="0"/>
                        </a:rPr>
                        <a:t>Toilet</a:t>
                      </a:r>
                    </a:p>
                  </a:txBody>
                  <a:tcPr marL="7130" marR="7130" marT="7130" marB="0" anchor="b">
                    <a:lnL w="12700" cap="flat" cmpd="sng" algn="ctr">
                      <a:solidFill>
                        <a:srgbClr val="000000"/>
                      </a:solidFill>
                      <a:prstDash val="solid"/>
                      <a:round/>
                      <a:headEnd type="none" w="med" len="med"/>
                      <a:tailEnd type="none" w="med" len="med"/>
                    </a:lnL>
                    <a:lnR>
                      <a:noFill/>
                    </a:lnR>
                    <a:lnT>
                      <a:noFill/>
                    </a:lnT>
                    <a:lnB>
                      <a:noFill/>
                    </a:lnB>
                    <a:solidFill>
                      <a:srgbClr val="D0D0D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1</a:t>
                      </a:r>
                    </a:p>
                  </a:txBody>
                  <a:tcPr marL="7130" marR="7130" marT="713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00000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1,2</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nl-NL" sz="2100" b="0" i="0" u="none" strike="noStrike">
                          <a:solidFill>
                            <a:srgbClr val="000000"/>
                          </a:solidFill>
                          <a:effectLst/>
                          <a:latin typeface="Trebuchet MS" panose="020B0603020202020204" pitchFamily="34" charset="0"/>
                        </a:rPr>
                        <a:t>1,2</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948027017"/>
                  </a:ext>
                </a:extLst>
              </a:tr>
              <a:tr h="342241">
                <a:tc vMerge="1">
                  <a:txBody>
                    <a:bodyPr/>
                    <a:lstStyle/>
                    <a:p>
                      <a:endParaRPr lang="nl-NL"/>
                    </a:p>
                  </a:txBody>
                  <a:tcPr/>
                </a:tc>
                <a:tc>
                  <a:txBody>
                    <a:bodyPr/>
                    <a:lstStyle/>
                    <a:p>
                      <a:pPr algn="l" fontAlgn="b">
                        <a:buNone/>
                      </a:pPr>
                      <a:r>
                        <a:rPr lang="nl-NL" sz="2100" b="0" i="0" u="none" strike="noStrike">
                          <a:solidFill>
                            <a:srgbClr val="000000"/>
                          </a:solidFill>
                          <a:effectLst/>
                          <a:latin typeface="Trebuchet MS" panose="020B0603020202020204" pitchFamily="34" charset="0"/>
                        </a:rPr>
                        <a:t>Trapkast</a:t>
                      </a:r>
                    </a:p>
                  </a:txBody>
                  <a:tcPr marL="7130" marR="7130" marT="7130" marB="0" anchor="b">
                    <a:lnL w="12700" cap="flat" cmpd="sng" algn="ctr">
                      <a:solidFill>
                        <a:srgbClr val="000000"/>
                      </a:solidFill>
                      <a:prstDash val="solid"/>
                      <a:round/>
                      <a:headEnd type="none" w="med" len="med"/>
                      <a:tailEnd type="none" w="med" len="med"/>
                    </a:lnL>
                    <a:lnR>
                      <a:noFill/>
                    </a:lnR>
                    <a:lnT>
                      <a:noFill/>
                    </a:lnT>
                    <a:lnB>
                      <a:noFill/>
                    </a:lnB>
                    <a:solidFill>
                      <a:srgbClr val="D0D0D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1,5</a:t>
                      </a:r>
                    </a:p>
                  </a:txBody>
                  <a:tcPr marL="7130" marR="7130" marT="713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00000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1,5</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nl-NL" sz="2100" b="0" i="0" u="none" strike="noStrike">
                          <a:solidFill>
                            <a:srgbClr val="000000"/>
                          </a:solidFill>
                          <a:effectLst/>
                          <a:latin typeface="Trebuchet MS" panose="020B0603020202020204" pitchFamily="34" charset="0"/>
                        </a:rPr>
                        <a:t>1,5</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107890425"/>
                  </a:ext>
                </a:extLst>
              </a:tr>
              <a:tr h="342241">
                <a:tc vMerge="1">
                  <a:txBody>
                    <a:bodyPr/>
                    <a:lstStyle/>
                    <a:p>
                      <a:endParaRPr lang="nl-NL"/>
                    </a:p>
                  </a:txBody>
                  <a:tcPr/>
                </a:tc>
                <a:tc>
                  <a:txBody>
                    <a:bodyPr/>
                    <a:lstStyle/>
                    <a:p>
                      <a:pPr algn="l" fontAlgn="b">
                        <a:buNone/>
                      </a:pPr>
                      <a:r>
                        <a:rPr lang="nl-NL" sz="2100" b="0" i="0" u="none" strike="noStrike">
                          <a:solidFill>
                            <a:srgbClr val="000000"/>
                          </a:solidFill>
                          <a:effectLst/>
                          <a:latin typeface="Trebuchet MS" panose="020B0603020202020204" pitchFamily="34" charset="0"/>
                        </a:rPr>
                        <a:t>Bijkeuken</a:t>
                      </a:r>
                    </a:p>
                  </a:txBody>
                  <a:tcPr marL="7130" marR="7130" marT="7130" marB="0" anchor="b">
                    <a:lnL w="12700" cap="flat" cmpd="sng" algn="ctr">
                      <a:solidFill>
                        <a:srgbClr val="000000"/>
                      </a:solidFill>
                      <a:prstDash val="solid"/>
                      <a:round/>
                      <a:headEnd type="none" w="med" len="med"/>
                      <a:tailEnd type="none" w="med" len="med"/>
                    </a:lnL>
                    <a:lnR>
                      <a:noFill/>
                    </a:lnR>
                    <a:lnT>
                      <a:noFill/>
                    </a:lnT>
                    <a:lnB>
                      <a:noFill/>
                    </a:lnB>
                    <a:solidFill>
                      <a:srgbClr val="D0D0D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n.v.t.</a:t>
                      </a:r>
                    </a:p>
                  </a:txBody>
                  <a:tcPr marL="7130" marR="7130" marT="7130" marB="0" anchor="b">
                    <a:lnL>
                      <a:noFill/>
                    </a:lnL>
                    <a:lnR w="635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00000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3</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nl-NL" sz="2100" b="0" i="0" u="none" strike="noStrike">
                          <a:solidFill>
                            <a:srgbClr val="000000"/>
                          </a:solidFill>
                          <a:effectLst/>
                          <a:latin typeface="Trebuchet MS" panose="020B0603020202020204" pitchFamily="34" charset="0"/>
                        </a:rPr>
                        <a:t>3</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294174831"/>
                  </a:ext>
                </a:extLst>
              </a:tr>
              <a:tr h="342241">
                <a:tc vMerge="1">
                  <a:txBody>
                    <a:bodyPr/>
                    <a:lstStyle/>
                    <a:p>
                      <a:endParaRPr lang="nl-NL"/>
                    </a:p>
                  </a:txBody>
                  <a:tcPr/>
                </a:tc>
                <a:tc>
                  <a:txBody>
                    <a:bodyPr/>
                    <a:lstStyle/>
                    <a:p>
                      <a:pPr algn="l" fontAlgn="b">
                        <a:buNone/>
                      </a:pPr>
                      <a:r>
                        <a:rPr lang="nl-NL" sz="2100" b="0" i="0" u="none" strike="noStrike">
                          <a:solidFill>
                            <a:srgbClr val="000000"/>
                          </a:solidFill>
                          <a:effectLst/>
                          <a:latin typeface="Trebuchet MS" panose="020B0603020202020204" pitchFamily="34" charset="0"/>
                        </a:rPr>
                        <a:t>Kast WP</a:t>
                      </a:r>
                    </a:p>
                  </a:txBody>
                  <a:tcPr marL="7130" marR="7130" marT="7130" marB="0" anchor="b">
                    <a:lnL w="12700" cap="flat" cmpd="sng" algn="ctr">
                      <a:solidFill>
                        <a:srgbClr val="000000"/>
                      </a:solidFill>
                      <a:prstDash val="solid"/>
                      <a:round/>
                      <a:headEnd type="none" w="med" len="med"/>
                      <a:tailEnd type="none" w="med" len="med"/>
                    </a:lnL>
                    <a:lnR>
                      <a:noFill/>
                    </a:lnR>
                    <a:lnT>
                      <a:noFill/>
                    </a:lnT>
                    <a:lnB>
                      <a:noFill/>
                    </a:lnB>
                    <a:solidFill>
                      <a:srgbClr val="D0D0D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a:noFill/>
                    </a:lnL>
                    <a:lnR w="635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00000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1</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nl-NL" sz="2100" b="0" i="0" u="none" strike="noStrike">
                          <a:solidFill>
                            <a:srgbClr val="000000"/>
                          </a:solidFill>
                          <a:effectLst/>
                          <a:latin typeface="Trebuchet MS" panose="020B0603020202020204" pitchFamily="34" charset="0"/>
                        </a:rPr>
                        <a:t>1</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626016408"/>
                  </a:ext>
                </a:extLst>
              </a:tr>
              <a:tr h="342241">
                <a:tc vMerge="1">
                  <a:txBody>
                    <a:bodyPr/>
                    <a:lstStyle/>
                    <a:p>
                      <a:endParaRPr lang="nl-NL"/>
                    </a:p>
                  </a:txBody>
                  <a:tcPr/>
                </a:tc>
                <a:tc>
                  <a:txBody>
                    <a:bodyPr/>
                    <a:lstStyle/>
                    <a:p>
                      <a:pPr algn="l" fontAlgn="b">
                        <a:buNone/>
                      </a:pPr>
                      <a:r>
                        <a:rPr lang="nl-NL" sz="2100" b="0" i="0" u="none" strike="noStrike">
                          <a:solidFill>
                            <a:srgbClr val="000000"/>
                          </a:solidFill>
                          <a:effectLst/>
                          <a:latin typeface="Trebuchet MS" panose="020B0603020202020204" pitchFamily="34" charset="0"/>
                        </a:rPr>
                        <a:t>Woonkamer / keuken</a:t>
                      </a:r>
                    </a:p>
                  </a:txBody>
                  <a:tcPr marL="7130" marR="7130" marT="7130" marB="0" anchor="b">
                    <a:lnL w="12700" cap="flat" cmpd="sng" algn="ctr">
                      <a:solidFill>
                        <a:srgbClr val="000000"/>
                      </a:solidFill>
                      <a:prstDash val="solid"/>
                      <a:round/>
                      <a:headEnd type="none" w="med" len="med"/>
                      <a:tailEnd type="none" w="med" len="med"/>
                    </a:lnL>
                    <a:lnR>
                      <a:noFill/>
                    </a:lnR>
                    <a:lnT>
                      <a:noFill/>
                    </a:lnT>
                    <a:lnB>
                      <a:noFill/>
                    </a:lnB>
                    <a:solidFill>
                      <a:srgbClr val="D0D0D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39,5</a:t>
                      </a:r>
                    </a:p>
                  </a:txBody>
                  <a:tcPr marL="7130" marR="7130" marT="713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00000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33,9</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nl-NL" sz="2100" b="0" i="0" u="none" strike="noStrike">
                          <a:solidFill>
                            <a:srgbClr val="000000"/>
                          </a:solidFill>
                          <a:effectLst/>
                          <a:latin typeface="Trebuchet MS" panose="020B0603020202020204" pitchFamily="34" charset="0"/>
                        </a:rPr>
                        <a:t>33,9</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996680684"/>
                  </a:ext>
                </a:extLst>
              </a:tr>
              <a:tr h="349371">
                <a:tc vMerge="1">
                  <a:txBody>
                    <a:bodyPr/>
                    <a:lstStyle/>
                    <a:p>
                      <a:endParaRPr lang="nl-NL"/>
                    </a:p>
                  </a:txBody>
                  <a:tcPr/>
                </a:tc>
                <a:tc>
                  <a:txBody>
                    <a:bodyPr/>
                    <a:lstStyle/>
                    <a:p>
                      <a:pPr algn="l" fontAlgn="b">
                        <a:buNone/>
                      </a:pPr>
                      <a:r>
                        <a:rPr lang="nl-NL" sz="2100" b="0" i="0" u="none" strike="noStrike">
                          <a:solidFill>
                            <a:srgbClr val="000000"/>
                          </a:solidFill>
                          <a:effectLst/>
                          <a:latin typeface="Trebuchet MS" panose="020B0603020202020204" pitchFamily="34" charset="0"/>
                        </a:rPr>
                        <a:t>Berging</a:t>
                      </a:r>
                    </a:p>
                  </a:txBody>
                  <a:tcPr marL="7130" marR="7130" marT="713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7,5</a:t>
                      </a:r>
                    </a:p>
                  </a:txBody>
                  <a:tcPr marL="7130" marR="7130" marT="713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5</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b">
                        <a:buNone/>
                      </a:pPr>
                      <a:r>
                        <a:rPr lang="nl-NL" sz="2100" b="0" i="0" u="none" strike="noStrike">
                          <a:solidFill>
                            <a:srgbClr val="000000"/>
                          </a:solidFill>
                          <a:effectLst/>
                          <a:latin typeface="Trebuchet MS" panose="020B0603020202020204" pitchFamily="34" charset="0"/>
                        </a:rPr>
                        <a:t>5</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93748995"/>
                  </a:ext>
                </a:extLst>
              </a:tr>
              <a:tr h="326555">
                <a:tc>
                  <a:txBody>
                    <a:bodyPr/>
                    <a:lstStyle/>
                    <a:p>
                      <a:pPr algn="ctr" fontAlgn="ctr">
                        <a:buNone/>
                      </a:pPr>
                      <a:r>
                        <a:rPr lang="nl-NL" sz="2100" b="1" i="0" u="none" strike="noStrike">
                          <a:solidFill>
                            <a:srgbClr val="000000"/>
                          </a:solidFill>
                          <a:effectLst/>
                          <a:latin typeface="Trebuchet MS" panose="020B0603020202020204" pitchFamily="34" charset="0"/>
                        </a:rPr>
                        <a:t> </a:t>
                      </a:r>
                    </a:p>
                  </a:txBody>
                  <a:tcPr marL="7130" marR="7130" marT="713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00000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00000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00000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00000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000000"/>
                    </a:solidFill>
                  </a:tcPr>
                </a:tc>
                <a:extLst>
                  <a:ext uri="{0D108BD9-81ED-4DB2-BD59-A6C34878D82A}">
                    <a16:rowId xmlns:a16="http://schemas.microsoft.com/office/drawing/2014/main" val="1734455094"/>
                  </a:ext>
                </a:extLst>
              </a:tr>
              <a:tr h="342241">
                <a:tc rowSpan="6">
                  <a:txBody>
                    <a:bodyPr/>
                    <a:lstStyle/>
                    <a:p>
                      <a:pPr algn="ctr" fontAlgn="ctr">
                        <a:buNone/>
                      </a:pPr>
                      <a:r>
                        <a:rPr lang="nl-NL" sz="2100" b="1" i="0" u="none" strike="noStrike">
                          <a:solidFill>
                            <a:srgbClr val="000000"/>
                          </a:solidFill>
                          <a:effectLst/>
                          <a:latin typeface="Trebuchet MS" panose="020B0603020202020204" pitchFamily="34" charset="0"/>
                        </a:rPr>
                        <a:t>1E VERDIEPING</a:t>
                      </a:r>
                    </a:p>
                  </a:txBody>
                  <a:tcPr marL="7130" marR="7130" marT="7130" marB="0" vert="vert27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00"/>
                    </a:solidFill>
                  </a:tcPr>
                </a:tc>
                <a:tc>
                  <a:txBody>
                    <a:bodyPr/>
                    <a:lstStyle/>
                    <a:p>
                      <a:pPr algn="l" fontAlgn="b">
                        <a:buNone/>
                      </a:pPr>
                      <a:r>
                        <a:rPr lang="nl-NL" sz="2100" b="0" i="0" u="none" strike="noStrike">
                          <a:solidFill>
                            <a:srgbClr val="000000"/>
                          </a:solidFill>
                          <a:effectLst/>
                          <a:latin typeface="Trebuchet MS" panose="020B0603020202020204" pitchFamily="34" charset="0"/>
                        </a:rPr>
                        <a:t>Slaapkamer 1</a:t>
                      </a:r>
                    </a:p>
                  </a:txBody>
                  <a:tcPr marL="7130" marR="7130" marT="7130" marB="0" anchor="b">
                    <a:lnL w="6350" cap="flat" cmpd="sng" algn="ctr">
                      <a:solidFill>
                        <a:srgbClr val="000000"/>
                      </a:solidFill>
                      <a:prstDash val="solid"/>
                      <a:round/>
                      <a:headEnd type="none" w="med" len="med"/>
                      <a:tailEnd type="none" w="med" len="med"/>
                    </a:lnL>
                    <a:lnR>
                      <a:noFill/>
                    </a:lnR>
                    <a:lnT>
                      <a:noFill/>
                    </a:lnT>
                    <a:lnB>
                      <a:noFill/>
                    </a:lnB>
                    <a:solidFill>
                      <a:srgbClr val="D0D0D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12,7</a:t>
                      </a:r>
                    </a:p>
                  </a:txBody>
                  <a:tcPr marL="7130" marR="7130" marT="713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00000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14,5</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nl-NL" sz="2100" b="0" i="0" u="none" strike="noStrike">
                          <a:solidFill>
                            <a:srgbClr val="000000"/>
                          </a:solidFill>
                          <a:effectLst/>
                          <a:latin typeface="Trebuchet MS" panose="020B0603020202020204" pitchFamily="34" charset="0"/>
                        </a:rPr>
                        <a:t>16</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875187018"/>
                  </a:ext>
                </a:extLst>
              </a:tr>
              <a:tr h="342241">
                <a:tc vMerge="1">
                  <a:txBody>
                    <a:bodyPr/>
                    <a:lstStyle/>
                    <a:p>
                      <a:endParaRPr lang="nl-NL"/>
                    </a:p>
                  </a:txBody>
                  <a:tcPr/>
                </a:tc>
                <a:tc>
                  <a:txBody>
                    <a:bodyPr/>
                    <a:lstStyle/>
                    <a:p>
                      <a:pPr algn="l" fontAlgn="b">
                        <a:buNone/>
                      </a:pPr>
                      <a:r>
                        <a:rPr lang="nl-NL" sz="2100" b="0" i="0" u="none" strike="noStrike">
                          <a:solidFill>
                            <a:srgbClr val="000000"/>
                          </a:solidFill>
                          <a:effectLst/>
                          <a:latin typeface="Trebuchet MS" panose="020B0603020202020204" pitchFamily="34" charset="0"/>
                        </a:rPr>
                        <a:t>Slaapkamer 2</a:t>
                      </a:r>
                    </a:p>
                  </a:txBody>
                  <a:tcPr marL="7130" marR="7130" marT="7130" marB="0" anchor="b">
                    <a:lnL w="6350" cap="flat" cmpd="sng" algn="ctr">
                      <a:solidFill>
                        <a:srgbClr val="000000"/>
                      </a:solidFill>
                      <a:prstDash val="solid"/>
                      <a:round/>
                      <a:headEnd type="none" w="med" len="med"/>
                      <a:tailEnd type="none" w="med" len="med"/>
                    </a:lnL>
                    <a:lnR>
                      <a:noFill/>
                    </a:lnR>
                    <a:lnT>
                      <a:noFill/>
                    </a:lnT>
                    <a:lnB>
                      <a:noFill/>
                    </a:lnB>
                    <a:solidFill>
                      <a:srgbClr val="D0D0D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10,1</a:t>
                      </a:r>
                    </a:p>
                  </a:txBody>
                  <a:tcPr marL="7130" marR="7130" marT="713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00000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14,5</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nl-NL" sz="2100" b="0" i="0" u="none" strike="noStrike">
                          <a:solidFill>
                            <a:srgbClr val="000000"/>
                          </a:solidFill>
                          <a:effectLst/>
                          <a:latin typeface="Trebuchet MS" panose="020B0603020202020204" pitchFamily="34" charset="0"/>
                        </a:rPr>
                        <a:t>9,5</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993386932"/>
                  </a:ext>
                </a:extLst>
              </a:tr>
              <a:tr h="342241">
                <a:tc vMerge="1">
                  <a:txBody>
                    <a:bodyPr/>
                    <a:lstStyle/>
                    <a:p>
                      <a:endParaRPr lang="nl-NL"/>
                    </a:p>
                  </a:txBody>
                  <a:tcPr/>
                </a:tc>
                <a:tc>
                  <a:txBody>
                    <a:bodyPr/>
                    <a:lstStyle/>
                    <a:p>
                      <a:pPr algn="l" fontAlgn="b">
                        <a:buNone/>
                      </a:pPr>
                      <a:r>
                        <a:rPr lang="nl-NL" sz="2100" b="0" i="0" u="none" strike="noStrike">
                          <a:solidFill>
                            <a:srgbClr val="000000"/>
                          </a:solidFill>
                          <a:effectLst/>
                          <a:latin typeface="Trebuchet MS" panose="020B0603020202020204" pitchFamily="34" charset="0"/>
                        </a:rPr>
                        <a:t>Slaapkamer 3</a:t>
                      </a:r>
                    </a:p>
                  </a:txBody>
                  <a:tcPr marL="7130" marR="7130" marT="7130" marB="0" anchor="b">
                    <a:lnL w="6350" cap="flat" cmpd="sng" algn="ctr">
                      <a:solidFill>
                        <a:srgbClr val="000000"/>
                      </a:solidFill>
                      <a:prstDash val="solid"/>
                      <a:round/>
                      <a:headEnd type="none" w="med" len="med"/>
                      <a:tailEnd type="none" w="med" len="med"/>
                    </a:lnL>
                    <a:lnR>
                      <a:noFill/>
                    </a:lnR>
                    <a:lnT>
                      <a:noFill/>
                    </a:lnT>
                    <a:lnB>
                      <a:noFill/>
                    </a:lnB>
                    <a:solidFill>
                      <a:srgbClr val="D0D0D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9,9</a:t>
                      </a:r>
                    </a:p>
                  </a:txBody>
                  <a:tcPr marL="7130" marR="7130" marT="713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00000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6,3</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nl-NL" sz="2100" b="0" i="0" u="none" strike="noStrike">
                          <a:solidFill>
                            <a:srgbClr val="000000"/>
                          </a:solidFill>
                          <a:effectLst/>
                          <a:latin typeface="Trebuchet MS" panose="020B0603020202020204" pitchFamily="34" charset="0"/>
                        </a:rPr>
                        <a:t>9</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028082695"/>
                  </a:ext>
                </a:extLst>
              </a:tr>
              <a:tr h="342241">
                <a:tc vMerge="1">
                  <a:txBody>
                    <a:bodyPr/>
                    <a:lstStyle/>
                    <a:p>
                      <a:endParaRPr lang="nl-NL"/>
                    </a:p>
                  </a:txBody>
                  <a:tcPr/>
                </a:tc>
                <a:tc>
                  <a:txBody>
                    <a:bodyPr/>
                    <a:lstStyle/>
                    <a:p>
                      <a:pPr algn="l" fontAlgn="b">
                        <a:buNone/>
                      </a:pPr>
                      <a:r>
                        <a:rPr lang="nl-NL" sz="2100" b="0" i="0" u="none" strike="noStrike">
                          <a:solidFill>
                            <a:srgbClr val="000000"/>
                          </a:solidFill>
                          <a:effectLst/>
                          <a:latin typeface="Trebuchet MS" panose="020B0603020202020204" pitchFamily="34" charset="0"/>
                        </a:rPr>
                        <a:t>Badkamer</a:t>
                      </a:r>
                    </a:p>
                  </a:txBody>
                  <a:tcPr marL="7130" marR="7130" marT="7130" marB="0" anchor="b">
                    <a:lnL w="6350" cap="flat" cmpd="sng" algn="ctr">
                      <a:solidFill>
                        <a:srgbClr val="000000"/>
                      </a:solidFill>
                      <a:prstDash val="solid"/>
                      <a:round/>
                      <a:headEnd type="none" w="med" len="med"/>
                      <a:tailEnd type="none" w="med" len="med"/>
                    </a:lnL>
                    <a:lnR>
                      <a:noFill/>
                    </a:lnR>
                    <a:lnT>
                      <a:noFill/>
                    </a:lnT>
                    <a:lnB>
                      <a:noFill/>
                    </a:lnB>
                    <a:solidFill>
                      <a:srgbClr val="D0D0D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5,1</a:t>
                      </a:r>
                    </a:p>
                  </a:txBody>
                  <a:tcPr marL="7130" marR="7130" marT="713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00000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5,5</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nl-NL" sz="2100" b="0" i="0" u="none" strike="noStrike">
                          <a:solidFill>
                            <a:srgbClr val="000000"/>
                          </a:solidFill>
                          <a:effectLst/>
                          <a:latin typeface="Trebuchet MS" panose="020B0603020202020204" pitchFamily="34" charset="0"/>
                        </a:rPr>
                        <a:t>5,5</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3629085660"/>
                  </a:ext>
                </a:extLst>
              </a:tr>
              <a:tr h="342241">
                <a:tc vMerge="1">
                  <a:txBody>
                    <a:bodyPr/>
                    <a:lstStyle/>
                    <a:p>
                      <a:endParaRPr lang="nl-NL"/>
                    </a:p>
                  </a:txBody>
                  <a:tcPr/>
                </a:tc>
                <a:tc>
                  <a:txBody>
                    <a:bodyPr/>
                    <a:lstStyle/>
                    <a:p>
                      <a:pPr algn="l" fontAlgn="b">
                        <a:buNone/>
                      </a:pPr>
                      <a:r>
                        <a:rPr lang="nl-NL" sz="2100" b="0" i="0" u="none" strike="noStrike">
                          <a:solidFill>
                            <a:srgbClr val="000000"/>
                          </a:solidFill>
                          <a:effectLst/>
                          <a:latin typeface="Trebuchet MS" panose="020B0603020202020204" pitchFamily="34" charset="0"/>
                        </a:rPr>
                        <a:t>Inloopkast</a:t>
                      </a:r>
                    </a:p>
                  </a:txBody>
                  <a:tcPr marL="7130" marR="7130" marT="7130" marB="0" anchor="b">
                    <a:lnL w="6350" cap="flat" cmpd="sng" algn="ctr">
                      <a:solidFill>
                        <a:srgbClr val="000000"/>
                      </a:solidFill>
                      <a:prstDash val="solid"/>
                      <a:round/>
                      <a:headEnd type="none" w="med" len="med"/>
                      <a:tailEnd type="none" w="med" len="med"/>
                    </a:lnL>
                    <a:lnR>
                      <a:noFill/>
                    </a:lnR>
                    <a:lnT>
                      <a:noFill/>
                    </a:lnT>
                    <a:lnB>
                      <a:noFill/>
                    </a:lnB>
                    <a:solidFill>
                      <a:srgbClr val="D0D0D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3,1</a:t>
                      </a:r>
                    </a:p>
                  </a:txBody>
                  <a:tcPr marL="7130" marR="7130" marT="713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00000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n.v.t.</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fontAlgn="b">
                        <a:buNone/>
                      </a:pPr>
                      <a:r>
                        <a:rPr lang="nl-NL" sz="2100" b="0" i="0" u="none" strike="noStrike">
                          <a:solidFill>
                            <a:srgbClr val="000000"/>
                          </a:solidFill>
                          <a:effectLst/>
                          <a:latin typeface="Trebuchet MS" panose="020B0603020202020204" pitchFamily="34" charset="0"/>
                        </a:rPr>
                        <a:t>n.v.t.</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D9D9D9"/>
                    </a:solidFill>
                  </a:tcPr>
                </a:tc>
                <a:extLst>
                  <a:ext uri="{0D108BD9-81ED-4DB2-BD59-A6C34878D82A}">
                    <a16:rowId xmlns:a16="http://schemas.microsoft.com/office/drawing/2014/main" val="680020450"/>
                  </a:ext>
                </a:extLst>
              </a:tr>
              <a:tr h="342241">
                <a:tc vMerge="1">
                  <a:txBody>
                    <a:bodyPr/>
                    <a:lstStyle/>
                    <a:p>
                      <a:endParaRPr lang="nl-NL"/>
                    </a:p>
                  </a:txBody>
                  <a:tcPr/>
                </a:tc>
                <a:tc>
                  <a:txBody>
                    <a:bodyPr/>
                    <a:lstStyle/>
                    <a:p>
                      <a:pPr algn="l" fontAlgn="b">
                        <a:buNone/>
                      </a:pPr>
                      <a:r>
                        <a:rPr lang="nl-NL" sz="2100" b="0" i="0" u="none" strike="noStrike">
                          <a:solidFill>
                            <a:srgbClr val="000000"/>
                          </a:solidFill>
                          <a:effectLst/>
                          <a:latin typeface="Trebuchet MS" panose="020B0603020202020204" pitchFamily="34" charset="0"/>
                        </a:rPr>
                        <a:t>Overloop</a:t>
                      </a:r>
                    </a:p>
                  </a:txBody>
                  <a:tcPr marL="7130" marR="7130" marT="713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7,5</a:t>
                      </a:r>
                    </a:p>
                  </a:txBody>
                  <a:tcPr marL="7130" marR="7130" marT="713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3</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b">
                        <a:buNone/>
                      </a:pPr>
                      <a:r>
                        <a:rPr lang="nl-NL" sz="2100" b="0" i="0" u="none" strike="noStrike">
                          <a:solidFill>
                            <a:srgbClr val="000000"/>
                          </a:solidFill>
                          <a:effectLst/>
                          <a:latin typeface="Trebuchet MS" panose="020B0603020202020204" pitchFamily="34" charset="0"/>
                        </a:rPr>
                        <a:t>3</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26303693"/>
                  </a:ext>
                </a:extLst>
              </a:tr>
              <a:tr h="326555">
                <a:tc>
                  <a:txBody>
                    <a:bodyPr/>
                    <a:lstStyle/>
                    <a:p>
                      <a:pPr algn="ctr" fontAlgn="ctr">
                        <a:buNone/>
                      </a:pPr>
                      <a:r>
                        <a:rPr lang="nl-NL" sz="2100" b="1" i="0" u="none" strike="noStrike">
                          <a:solidFill>
                            <a:srgbClr val="000000"/>
                          </a:solidFill>
                          <a:effectLst/>
                          <a:latin typeface="Trebuchet MS" panose="020B0603020202020204" pitchFamily="34" charset="0"/>
                        </a:rPr>
                        <a:t> </a:t>
                      </a:r>
                    </a:p>
                  </a:txBody>
                  <a:tcPr marL="7130" marR="7130" marT="7130" marB="0" vert="vert27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000000"/>
                    </a:solidFill>
                  </a:tcPr>
                </a:tc>
                <a:tc>
                  <a:txBody>
                    <a:bodyPr/>
                    <a:lstStyle/>
                    <a:p>
                      <a:pPr algn="l"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0000"/>
                    </a:solidFill>
                  </a:tcPr>
                </a:tc>
                <a:extLst>
                  <a:ext uri="{0D108BD9-81ED-4DB2-BD59-A6C34878D82A}">
                    <a16:rowId xmlns:a16="http://schemas.microsoft.com/office/drawing/2014/main" val="3179331781"/>
                  </a:ext>
                </a:extLst>
              </a:tr>
              <a:tr h="342241">
                <a:tc rowSpan="4">
                  <a:txBody>
                    <a:bodyPr/>
                    <a:lstStyle/>
                    <a:p>
                      <a:pPr algn="ctr" fontAlgn="ctr">
                        <a:buNone/>
                      </a:pPr>
                      <a:r>
                        <a:rPr lang="nl-NL" sz="2100" b="1" i="0" u="none" strike="noStrike">
                          <a:solidFill>
                            <a:srgbClr val="000000"/>
                          </a:solidFill>
                          <a:effectLst/>
                          <a:latin typeface="Trebuchet MS" panose="020B0603020202020204" pitchFamily="34" charset="0"/>
                        </a:rPr>
                        <a:t>ZOLDER</a:t>
                      </a:r>
                    </a:p>
                  </a:txBody>
                  <a:tcPr marL="7130" marR="7130" marT="7130" marB="0" vert="vert27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algn="l" fontAlgn="b">
                        <a:buNone/>
                      </a:pPr>
                      <a:r>
                        <a:rPr lang="nl-NL" sz="2100" b="0" i="0" u="none" strike="noStrike">
                          <a:solidFill>
                            <a:srgbClr val="000000"/>
                          </a:solidFill>
                          <a:effectLst/>
                          <a:latin typeface="Trebuchet MS" panose="020B0603020202020204" pitchFamily="34" charset="0"/>
                        </a:rPr>
                        <a:t>Slaapkamer 4</a:t>
                      </a:r>
                    </a:p>
                  </a:txBody>
                  <a:tcPr marL="7130" marR="7130" marT="713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D0D0D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19,5</a:t>
                      </a:r>
                    </a:p>
                  </a:txBody>
                  <a:tcPr marL="7130" marR="7130" marT="713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noFill/>
                  </a:tcPr>
                </a:tc>
                <a:tc>
                  <a:txBody>
                    <a:bodyPr/>
                    <a:lstStyle/>
                    <a:p>
                      <a:pPr algn="ctr"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00000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n.v.t.</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tc>
                  <a:txBody>
                    <a:bodyPr/>
                    <a:lstStyle/>
                    <a:p>
                      <a:pPr algn="ctr" fontAlgn="b">
                        <a:buNone/>
                      </a:pPr>
                      <a:r>
                        <a:rPr lang="nl-NL" sz="2100" b="0" i="0" u="none" strike="noStrike">
                          <a:solidFill>
                            <a:srgbClr val="000000"/>
                          </a:solidFill>
                          <a:effectLst/>
                          <a:latin typeface="Trebuchet MS" panose="020B0603020202020204" pitchFamily="34" charset="0"/>
                        </a:rPr>
                        <a:t>n.v.t.</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D9D9"/>
                    </a:solidFill>
                  </a:tcPr>
                </a:tc>
                <a:extLst>
                  <a:ext uri="{0D108BD9-81ED-4DB2-BD59-A6C34878D82A}">
                    <a16:rowId xmlns:a16="http://schemas.microsoft.com/office/drawing/2014/main" val="2634938023"/>
                  </a:ext>
                </a:extLst>
              </a:tr>
              <a:tr h="342241">
                <a:tc vMerge="1">
                  <a:txBody>
                    <a:bodyPr/>
                    <a:lstStyle/>
                    <a:p>
                      <a:endParaRPr lang="nl-NL"/>
                    </a:p>
                  </a:txBody>
                  <a:tcPr/>
                </a:tc>
                <a:tc>
                  <a:txBody>
                    <a:bodyPr/>
                    <a:lstStyle/>
                    <a:p>
                      <a:pPr algn="l" fontAlgn="b">
                        <a:buNone/>
                      </a:pPr>
                      <a:r>
                        <a:rPr lang="nl-NL" sz="2100" b="0" i="0" u="none" strike="noStrike">
                          <a:solidFill>
                            <a:srgbClr val="000000"/>
                          </a:solidFill>
                          <a:effectLst/>
                          <a:latin typeface="Trebuchet MS" panose="020B0603020202020204" pitchFamily="34" charset="0"/>
                        </a:rPr>
                        <a:t>Zolder</a:t>
                      </a:r>
                    </a:p>
                  </a:txBody>
                  <a:tcPr marL="7130" marR="7130" marT="7130" marB="0" anchor="b">
                    <a:lnL w="6350" cap="flat" cmpd="sng" algn="ctr">
                      <a:solidFill>
                        <a:srgbClr val="000000"/>
                      </a:solidFill>
                      <a:prstDash val="solid"/>
                      <a:round/>
                      <a:headEnd type="none" w="med" len="med"/>
                      <a:tailEnd type="none" w="med" len="med"/>
                    </a:lnL>
                    <a:lnR>
                      <a:noFill/>
                    </a:lnR>
                    <a:lnT>
                      <a:noFill/>
                    </a:lnT>
                    <a:lnB>
                      <a:noFill/>
                    </a:lnB>
                    <a:solidFill>
                      <a:srgbClr val="D0D0D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a:noFill/>
                    </a:lnL>
                    <a:lnR w="6350" cap="flat" cmpd="sng" algn="ctr">
                      <a:solidFill>
                        <a:srgbClr val="000000"/>
                      </a:solidFill>
                      <a:prstDash val="solid"/>
                      <a:round/>
                      <a:headEnd type="none" w="med" len="med"/>
                      <a:tailEnd type="none" w="med" len="med"/>
                    </a:lnR>
                    <a:lnT>
                      <a:noFill/>
                    </a:lnT>
                    <a:lnB>
                      <a:noFill/>
                    </a:lnB>
                    <a:solidFill>
                      <a:srgbClr val="D9D9D9"/>
                    </a:solidFill>
                  </a:tcPr>
                </a:tc>
                <a:tc>
                  <a:txBody>
                    <a:bodyPr/>
                    <a:lstStyle/>
                    <a:p>
                      <a:pPr algn="ctr"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00000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20</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nl-NL" sz="2100" b="0" i="0" u="none" strike="noStrike">
                          <a:solidFill>
                            <a:srgbClr val="000000"/>
                          </a:solidFill>
                          <a:effectLst/>
                          <a:latin typeface="Trebuchet MS" panose="020B0603020202020204" pitchFamily="34" charset="0"/>
                        </a:rPr>
                        <a:t>21</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940033242"/>
                  </a:ext>
                </a:extLst>
              </a:tr>
              <a:tr h="342241">
                <a:tc vMerge="1">
                  <a:txBody>
                    <a:bodyPr/>
                    <a:lstStyle/>
                    <a:p>
                      <a:endParaRPr lang="nl-NL"/>
                    </a:p>
                  </a:txBody>
                  <a:tcPr/>
                </a:tc>
                <a:tc>
                  <a:txBody>
                    <a:bodyPr/>
                    <a:lstStyle/>
                    <a:p>
                      <a:pPr algn="l" fontAlgn="b">
                        <a:buNone/>
                      </a:pPr>
                      <a:r>
                        <a:rPr lang="nl-NL" sz="2100" b="0" i="0" u="none" strike="noStrike">
                          <a:solidFill>
                            <a:srgbClr val="000000"/>
                          </a:solidFill>
                          <a:effectLst/>
                          <a:latin typeface="Trebuchet MS" panose="020B0603020202020204" pitchFamily="34" charset="0"/>
                        </a:rPr>
                        <a:t>Technische ruimte</a:t>
                      </a:r>
                    </a:p>
                  </a:txBody>
                  <a:tcPr marL="7130" marR="7130" marT="7130" marB="0" anchor="b">
                    <a:lnL w="6350" cap="flat" cmpd="sng" algn="ctr">
                      <a:solidFill>
                        <a:srgbClr val="000000"/>
                      </a:solidFill>
                      <a:prstDash val="solid"/>
                      <a:round/>
                      <a:headEnd type="none" w="med" len="med"/>
                      <a:tailEnd type="none" w="med" len="med"/>
                    </a:lnL>
                    <a:lnR>
                      <a:noFill/>
                    </a:lnR>
                    <a:lnT>
                      <a:noFill/>
                    </a:lnT>
                    <a:lnB>
                      <a:noFill/>
                    </a:lnB>
                    <a:solidFill>
                      <a:srgbClr val="D0D0D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5,5</a:t>
                      </a:r>
                    </a:p>
                  </a:txBody>
                  <a:tcPr marL="7130" marR="7130" marT="7130" marB="0" anchor="b">
                    <a:lnL>
                      <a:noFill/>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00000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3</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nl-NL" sz="2100" b="0" i="0" u="none" strike="noStrike">
                          <a:solidFill>
                            <a:srgbClr val="000000"/>
                          </a:solidFill>
                          <a:effectLst/>
                          <a:latin typeface="Trebuchet MS" panose="020B0603020202020204" pitchFamily="34" charset="0"/>
                        </a:rPr>
                        <a:t>7</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714558766"/>
                  </a:ext>
                </a:extLst>
              </a:tr>
              <a:tr h="349371">
                <a:tc vMerge="1">
                  <a:txBody>
                    <a:bodyPr/>
                    <a:lstStyle/>
                    <a:p>
                      <a:endParaRPr lang="nl-NL"/>
                    </a:p>
                  </a:txBody>
                  <a:tcPr/>
                </a:tc>
                <a:tc>
                  <a:txBody>
                    <a:bodyPr/>
                    <a:lstStyle/>
                    <a:p>
                      <a:pPr algn="l" fontAlgn="b">
                        <a:buNone/>
                      </a:pPr>
                      <a:r>
                        <a:rPr lang="nl-NL" sz="2100" b="0" i="0" u="none" strike="noStrike">
                          <a:solidFill>
                            <a:srgbClr val="000000"/>
                          </a:solidFill>
                          <a:effectLst/>
                          <a:latin typeface="Trebuchet MS" panose="020B0603020202020204" pitchFamily="34" charset="0"/>
                        </a:rPr>
                        <a:t>Overloop</a:t>
                      </a:r>
                    </a:p>
                  </a:txBody>
                  <a:tcPr marL="7130" marR="7130" marT="713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D0D0D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b">
                        <a:buNone/>
                      </a:pPr>
                      <a:r>
                        <a:rPr lang="nl-NL" sz="2100" b="0" i="0" u="none" strike="noStrike">
                          <a:solidFill>
                            <a:srgbClr val="000000"/>
                          </a:solidFill>
                          <a:effectLst/>
                          <a:latin typeface="Trebuchet MS" panose="020B0603020202020204" pitchFamily="34" charset="0"/>
                        </a:rPr>
                        <a:t> </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000000"/>
                    </a:solidFill>
                  </a:tcPr>
                </a:tc>
                <a:tc>
                  <a:txBody>
                    <a:bodyPr/>
                    <a:lstStyle/>
                    <a:p>
                      <a:pPr algn="ctr" fontAlgn="b">
                        <a:buNone/>
                      </a:pPr>
                      <a:r>
                        <a:rPr lang="nl-NL" sz="2100" b="0" i="0" u="none" strike="noStrike">
                          <a:solidFill>
                            <a:srgbClr val="000000"/>
                          </a:solidFill>
                          <a:effectLst/>
                          <a:latin typeface="Trebuchet MS" panose="020B0603020202020204" pitchFamily="34" charset="0"/>
                        </a:rPr>
                        <a:t>n.v.t.</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buNone/>
                      </a:pPr>
                      <a:r>
                        <a:rPr lang="nl-NL" sz="2100" b="0" i="0" u="none" strike="noStrike" dirty="0">
                          <a:solidFill>
                            <a:srgbClr val="000000"/>
                          </a:solidFill>
                          <a:effectLst/>
                          <a:latin typeface="Trebuchet MS" panose="020B0603020202020204" pitchFamily="34" charset="0"/>
                        </a:rPr>
                        <a:t>n.v.t.</a:t>
                      </a:r>
                    </a:p>
                  </a:txBody>
                  <a:tcPr marL="7130" marR="7130" marT="713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3129613972"/>
                  </a:ext>
                </a:extLst>
              </a:tr>
            </a:tbl>
          </a:graphicData>
        </a:graphic>
      </p:graphicFrame>
    </p:spTree>
    <p:extLst>
      <p:ext uri="{BB962C8B-B14F-4D97-AF65-F5344CB8AC3E}">
        <p14:creationId xmlns:p14="http://schemas.microsoft.com/office/powerpoint/2010/main" val="3662521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029590-422E-4682-A158-5ED966F04612}"/>
              </a:ext>
            </a:extLst>
          </p:cNvPr>
          <p:cNvSpPr>
            <a:spLocks noGrp="1"/>
          </p:cNvSpPr>
          <p:nvPr>
            <p:ph type="title"/>
          </p:nvPr>
        </p:nvSpPr>
        <p:spPr>
          <a:xfrm>
            <a:off x="2133599" y="2929026"/>
            <a:ext cx="14090649" cy="4498627"/>
          </a:xfrm>
        </p:spPr>
        <p:txBody>
          <a:bodyPr/>
          <a:lstStyle/>
          <a:p>
            <a:br>
              <a:rPr lang="nl-NL" dirty="0"/>
            </a:br>
            <a:br>
              <a:rPr lang="nl-NL" dirty="0"/>
            </a:br>
            <a:br>
              <a:rPr lang="nl-NL" dirty="0"/>
            </a:br>
            <a:br>
              <a:rPr lang="nl-NL" dirty="0"/>
            </a:br>
            <a:endParaRPr lang="nl-NL" dirty="0"/>
          </a:p>
        </p:txBody>
      </p:sp>
      <p:sp>
        <p:nvSpPr>
          <p:cNvPr id="3" name="Tijdelijke aanduiding voor tekst 2">
            <a:extLst>
              <a:ext uri="{FF2B5EF4-FFF2-40B4-BE49-F238E27FC236}">
                <a16:creationId xmlns:a16="http://schemas.microsoft.com/office/drawing/2014/main" id="{D7367103-2103-488D-A4D6-CD638ABB5A57}"/>
              </a:ext>
            </a:extLst>
          </p:cNvPr>
          <p:cNvSpPr>
            <a:spLocks noGrp="1"/>
          </p:cNvSpPr>
          <p:nvPr>
            <p:ph type="body" sz="quarter" idx="10"/>
          </p:nvPr>
        </p:nvSpPr>
        <p:spPr>
          <a:xfrm>
            <a:off x="2275186" y="1910259"/>
            <a:ext cx="14090650" cy="7344816"/>
          </a:xfrm>
        </p:spPr>
        <p:txBody>
          <a:bodyPr>
            <a:normAutofit fontScale="47500" lnSpcReduction="20000"/>
          </a:bodyPr>
          <a:lstStyle/>
          <a:p>
            <a:r>
              <a:rPr lang="nl-NL" sz="9100" b="1" dirty="0"/>
              <a:t>Toelichting op het Sociaal Statuut</a:t>
            </a:r>
          </a:p>
          <a:p>
            <a:endParaRPr lang="nl-NL" sz="4800" dirty="0"/>
          </a:p>
          <a:p>
            <a:pPr marL="571500" indent="-571500">
              <a:buFont typeface="Arial" panose="020B0604020202020204" pitchFamily="34" charset="0"/>
              <a:buChar char="•"/>
            </a:pPr>
            <a:r>
              <a:rPr lang="nl-NL" sz="8000" dirty="0"/>
              <a:t>Het Sociaal Statuut van Marenland is van toepassing</a:t>
            </a:r>
          </a:p>
          <a:p>
            <a:pPr marL="571500" indent="-571500">
              <a:buFont typeface="Arial" panose="020B0604020202020204" pitchFamily="34" charset="0"/>
              <a:buChar char="•"/>
            </a:pPr>
            <a:r>
              <a:rPr lang="nl-NL" sz="8000" dirty="0"/>
              <a:t>Wettelijke verhuiskostenvergoeding (</a:t>
            </a:r>
            <a:r>
              <a:rPr lang="nl-NL" sz="8000" dirty="0">
                <a:effectLst/>
                <a:ea typeface="Trebuchet MS" panose="020B0603020202020204" pitchFamily="34" charset="0"/>
                <a:cs typeface="Times New Roman" panose="02020603050405020304" pitchFamily="18" charset="0"/>
              </a:rPr>
              <a:t>€ 7.926,00</a:t>
            </a:r>
            <a:r>
              <a:rPr lang="nl-NL" sz="8000" dirty="0"/>
              <a:t>)*</a:t>
            </a:r>
          </a:p>
          <a:p>
            <a:pPr marL="571500" indent="-571500">
              <a:buFont typeface="Arial" panose="020B0604020202020204" pitchFamily="34" charset="0"/>
              <a:buChar char="•"/>
            </a:pPr>
            <a:r>
              <a:rPr lang="nl-NL" sz="8000" dirty="0"/>
              <a:t>Uitbetaling na opzegging van huurovereenkomst huidige woning (kijk- en meetmoment)</a:t>
            </a:r>
          </a:p>
          <a:p>
            <a:pPr marL="571500" indent="-571500">
              <a:buFont typeface="Arial" panose="020B0604020202020204" pitchFamily="34" charset="0"/>
              <a:buChar char="•"/>
            </a:pPr>
            <a:r>
              <a:rPr lang="nl-NL" sz="8000" dirty="0"/>
              <a:t>Geen dubbele huurlasten, huur nieuwe woning gaat in op de 1</a:t>
            </a:r>
            <a:r>
              <a:rPr lang="nl-NL" sz="8000" baseline="30000" dirty="0"/>
              <a:t>e</a:t>
            </a:r>
            <a:r>
              <a:rPr lang="nl-NL" sz="8000" dirty="0"/>
              <a:t> van de maand</a:t>
            </a:r>
          </a:p>
          <a:p>
            <a:pPr marL="571500" indent="-571500">
              <a:buFont typeface="Arial" panose="020B0604020202020204" pitchFamily="34" charset="0"/>
              <a:buChar char="•"/>
            </a:pPr>
            <a:r>
              <a:rPr lang="nl-NL" sz="8000" dirty="0"/>
              <a:t>Wel een periode dubbele energielasten voor de bewoners die gebruik maken van de zelf regelen regeling van de NCG.</a:t>
            </a:r>
          </a:p>
          <a:p>
            <a:pPr marL="571500" indent="-571500">
              <a:buFont typeface="Arial" panose="020B0604020202020204" pitchFamily="34" charset="0"/>
              <a:buChar char="•"/>
            </a:pPr>
            <a:r>
              <a:rPr lang="nl-NL" sz="8000" dirty="0"/>
              <a:t>U heeft 1 maand de tijd om te verhuizen</a:t>
            </a:r>
          </a:p>
          <a:p>
            <a:pPr marL="571500" indent="-571500">
              <a:buFont typeface="Arial" panose="020B0604020202020204" pitchFamily="34" charset="0"/>
              <a:buChar char="•"/>
            </a:pPr>
            <a:r>
              <a:rPr lang="nl-NL" sz="8000" dirty="0"/>
              <a:t>Gesprek Energiecoach (gratis)</a:t>
            </a:r>
          </a:p>
          <a:p>
            <a:pPr marL="571500" indent="-571500">
              <a:buFont typeface="Arial" panose="020B0604020202020204" pitchFamily="34" charset="0"/>
              <a:buChar char="•"/>
            </a:pPr>
            <a:endParaRPr lang="nl-NL" sz="5700" dirty="0"/>
          </a:p>
          <a:p>
            <a:endParaRPr lang="nl-NL" sz="5700" dirty="0"/>
          </a:p>
          <a:p>
            <a:r>
              <a:rPr lang="nl-NL" sz="5700" dirty="0">
                <a:solidFill>
                  <a:srgbClr val="0070C0"/>
                </a:solidFill>
              </a:rPr>
              <a:t>! Het bedrag met een * wordt ieder jaar in februari aangepast.</a:t>
            </a:r>
          </a:p>
          <a:p>
            <a:endParaRPr lang="nl-NL" dirty="0"/>
          </a:p>
        </p:txBody>
      </p:sp>
    </p:spTree>
    <p:extLst>
      <p:ext uri="{BB962C8B-B14F-4D97-AF65-F5344CB8AC3E}">
        <p14:creationId xmlns:p14="http://schemas.microsoft.com/office/powerpoint/2010/main" val="425828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029590-422E-4682-A158-5ED966F04612}"/>
              </a:ext>
            </a:extLst>
          </p:cNvPr>
          <p:cNvSpPr>
            <a:spLocks noGrp="1"/>
          </p:cNvSpPr>
          <p:nvPr>
            <p:ph type="title"/>
          </p:nvPr>
        </p:nvSpPr>
        <p:spPr>
          <a:xfrm>
            <a:off x="2133599" y="2929026"/>
            <a:ext cx="14090649" cy="4498627"/>
          </a:xfrm>
        </p:spPr>
        <p:txBody>
          <a:bodyPr/>
          <a:lstStyle/>
          <a:p>
            <a:br>
              <a:rPr lang="nl-NL" dirty="0"/>
            </a:br>
            <a:br>
              <a:rPr lang="nl-NL" dirty="0"/>
            </a:br>
            <a:br>
              <a:rPr lang="nl-NL" dirty="0"/>
            </a:br>
            <a:br>
              <a:rPr lang="nl-NL" dirty="0"/>
            </a:br>
            <a:endParaRPr lang="nl-NL" dirty="0"/>
          </a:p>
        </p:txBody>
      </p:sp>
      <p:sp>
        <p:nvSpPr>
          <p:cNvPr id="3" name="Tijdelijke aanduiding voor tekst 2">
            <a:extLst>
              <a:ext uri="{FF2B5EF4-FFF2-40B4-BE49-F238E27FC236}">
                <a16:creationId xmlns:a16="http://schemas.microsoft.com/office/drawing/2014/main" id="{D7367103-2103-488D-A4D6-CD638ABB5A57}"/>
              </a:ext>
            </a:extLst>
          </p:cNvPr>
          <p:cNvSpPr>
            <a:spLocks noGrp="1"/>
          </p:cNvSpPr>
          <p:nvPr>
            <p:ph type="body" sz="quarter" idx="10"/>
          </p:nvPr>
        </p:nvSpPr>
        <p:spPr>
          <a:xfrm>
            <a:off x="2347194" y="1982267"/>
            <a:ext cx="14090650" cy="7344816"/>
          </a:xfrm>
        </p:spPr>
        <p:txBody>
          <a:bodyPr>
            <a:normAutofit fontScale="40000" lnSpcReduction="20000"/>
          </a:bodyPr>
          <a:lstStyle/>
          <a:p>
            <a:r>
              <a:rPr lang="nl-NL" sz="7600" b="1" dirty="0"/>
              <a:t>Toelichting op aanvulling Sociaal Statuut </a:t>
            </a:r>
          </a:p>
          <a:p>
            <a:endParaRPr lang="nl-NL" sz="7600" dirty="0"/>
          </a:p>
          <a:p>
            <a:pPr marL="571500" indent="-571500">
              <a:buFont typeface="Arial" panose="020B0604020202020204" pitchFamily="34" charset="0"/>
              <a:buChar char="•"/>
            </a:pPr>
            <a:r>
              <a:rPr lang="nl-NL" sz="7600" dirty="0"/>
              <a:t>Je hebt recht op woonlastengarantie</a:t>
            </a:r>
          </a:p>
          <a:p>
            <a:r>
              <a:rPr lang="nl-NL" sz="7600" dirty="0"/>
              <a:t>	- De reguliere huurprijs van de woningen is </a:t>
            </a:r>
            <a:r>
              <a:rPr lang="nl-NL" sz="7600" dirty="0">
                <a:ea typeface="Trebuchet MS" panose="020B0603020202020204" pitchFamily="34" charset="0"/>
                <a:cs typeface="Times New Roman" panose="02020603050405020304" pitchFamily="18" charset="0"/>
              </a:rPr>
              <a:t>€ 932,93 (prijspeil 2026)</a:t>
            </a:r>
            <a:endParaRPr lang="nl-NL" sz="7600" dirty="0"/>
          </a:p>
          <a:p>
            <a:pPr marL="571500" indent="-571500">
              <a:buFont typeface="Arial" panose="020B0604020202020204" pitchFamily="34" charset="0"/>
              <a:buChar char="•"/>
            </a:pPr>
            <a:endParaRPr lang="nl-NL" sz="7600" dirty="0"/>
          </a:p>
          <a:p>
            <a:pPr marL="571500" indent="-571500">
              <a:buFont typeface="Arial" panose="020B0604020202020204" pitchFamily="34" charset="0"/>
              <a:buChar char="•"/>
            </a:pPr>
            <a:r>
              <a:rPr lang="nl-NL" sz="7600" dirty="0"/>
              <a:t>Je verhuist gratis met Koning Verhuizingen </a:t>
            </a:r>
            <a:br>
              <a:rPr lang="nl-NL" sz="7600" dirty="0"/>
            </a:br>
            <a:r>
              <a:rPr lang="nl-NL" sz="7600" dirty="0"/>
              <a:t>(met uitzondering van de bewoners die gebruik maken van de zelf regelen regeling van de NCG)  </a:t>
            </a:r>
          </a:p>
          <a:p>
            <a:pPr marL="571500" indent="-571500">
              <a:buFont typeface="Arial" panose="020B0604020202020204" pitchFamily="34" charset="0"/>
              <a:buChar char="•"/>
            </a:pPr>
            <a:endParaRPr lang="nl-NL" sz="7600" dirty="0"/>
          </a:p>
          <a:p>
            <a:pPr marL="571500" indent="-571500">
              <a:buFont typeface="Arial" panose="020B0604020202020204" pitchFamily="34" charset="0"/>
              <a:buChar char="•"/>
            </a:pPr>
            <a:r>
              <a:rPr lang="nl-NL" sz="7600" dirty="0"/>
              <a:t>Standaard </a:t>
            </a:r>
            <a:r>
              <a:rPr lang="nl-NL" sz="7600" dirty="0" err="1"/>
              <a:t>wandafwerkingspakket</a:t>
            </a:r>
            <a:r>
              <a:rPr lang="nl-NL" sz="7600" dirty="0"/>
              <a:t> </a:t>
            </a:r>
            <a:r>
              <a:rPr lang="nl-NL" sz="7600" dirty="0" err="1"/>
              <a:t>Kerbof</a:t>
            </a:r>
            <a:r>
              <a:rPr lang="nl-NL" sz="7600" dirty="0"/>
              <a:t> </a:t>
            </a:r>
            <a:br>
              <a:rPr lang="nl-NL" sz="7600" dirty="0"/>
            </a:br>
            <a:r>
              <a:rPr lang="nl-NL" sz="7600" dirty="0"/>
              <a:t>(eigen bijdrage nog te bepalen op basis van prijsopgave </a:t>
            </a:r>
            <a:r>
              <a:rPr lang="nl-NL" sz="7600" dirty="0" err="1"/>
              <a:t>Kerbof</a:t>
            </a:r>
            <a:r>
              <a:rPr lang="nl-NL" sz="7600" dirty="0"/>
              <a:t>)</a:t>
            </a:r>
          </a:p>
          <a:p>
            <a:pPr marL="571500" indent="-571500">
              <a:buFont typeface="Arial" panose="020B0604020202020204" pitchFamily="34" charset="0"/>
              <a:buChar char="•"/>
            </a:pPr>
            <a:endParaRPr lang="nl-NL" sz="7600" dirty="0"/>
          </a:p>
          <a:p>
            <a:pPr marL="571500" indent="-571500">
              <a:buFont typeface="Arial" panose="020B0604020202020204" pitchFamily="34" charset="0"/>
              <a:buChar char="•"/>
            </a:pPr>
            <a:r>
              <a:rPr lang="nl-NL" sz="7600" dirty="0"/>
              <a:t>Vergoeding van </a:t>
            </a:r>
            <a:r>
              <a:rPr lang="nl-NL" sz="7600" dirty="0">
                <a:ea typeface="Trebuchet MS" panose="020B0603020202020204" pitchFamily="34" charset="0"/>
                <a:cs typeface="Times New Roman" panose="02020603050405020304" pitchFamily="18" charset="0"/>
              </a:rPr>
              <a:t>€ </a:t>
            </a:r>
            <a:r>
              <a:rPr lang="nl-NL" sz="7600" dirty="0"/>
              <a:t>534,00* voor aanschaf inductiekookplaat</a:t>
            </a:r>
          </a:p>
          <a:p>
            <a:pPr marL="571500" indent="-571500">
              <a:buFont typeface="Arial" panose="020B0604020202020204" pitchFamily="34" charset="0"/>
              <a:buChar char="•"/>
            </a:pPr>
            <a:endParaRPr lang="nl-NL" sz="7600" dirty="0"/>
          </a:p>
          <a:p>
            <a:pPr marL="571500" indent="-571500">
              <a:buFont typeface="Arial" panose="020B0604020202020204" pitchFamily="34" charset="0"/>
              <a:buChar char="•"/>
            </a:pPr>
            <a:r>
              <a:rPr lang="nl-NL" sz="7600" dirty="0"/>
              <a:t>Vergoeding van </a:t>
            </a:r>
            <a:r>
              <a:rPr lang="nl-NL" sz="7600" dirty="0">
                <a:ea typeface="Trebuchet MS" panose="020B0603020202020204" pitchFamily="34" charset="0"/>
                <a:cs typeface="Times New Roman" panose="02020603050405020304" pitchFamily="18" charset="0"/>
              </a:rPr>
              <a:t>€ </a:t>
            </a:r>
            <a:r>
              <a:rPr lang="nl-NL" sz="7600" dirty="0"/>
              <a:t>160,00* voor het zelf inzaaien van gras</a:t>
            </a:r>
          </a:p>
          <a:p>
            <a:pPr marL="571500" indent="-571500">
              <a:buFont typeface="Arial" panose="020B0604020202020204" pitchFamily="34" charset="0"/>
              <a:buChar char="•"/>
            </a:pPr>
            <a:endParaRPr lang="nl-NL" sz="5700" dirty="0"/>
          </a:p>
          <a:p>
            <a:pPr marL="571500" indent="-571500">
              <a:buFont typeface="Arial" panose="020B0604020202020204" pitchFamily="34" charset="0"/>
              <a:buChar char="•"/>
            </a:pPr>
            <a:endParaRPr lang="nl-NL" sz="4800" dirty="0"/>
          </a:p>
          <a:p>
            <a:r>
              <a:rPr lang="nl-NL" sz="4800" dirty="0">
                <a:solidFill>
                  <a:srgbClr val="0070C0"/>
                </a:solidFill>
              </a:rPr>
              <a:t>! De bedragen met een * worden ieder jaar in februari aangepast.</a:t>
            </a:r>
          </a:p>
          <a:p>
            <a:endParaRPr lang="nl-NL" dirty="0"/>
          </a:p>
        </p:txBody>
      </p:sp>
    </p:spTree>
    <p:extLst>
      <p:ext uri="{BB962C8B-B14F-4D97-AF65-F5344CB8AC3E}">
        <p14:creationId xmlns:p14="http://schemas.microsoft.com/office/powerpoint/2010/main" val="1929650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029590-422E-4682-A158-5ED966F04612}"/>
              </a:ext>
            </a:extLst>
          </p:cNvPr>
          <p:cNvSpPr>
            <a:spLocks noGrp="1"/>
          </p:cNvSpPr>
          <p:nvPr>
            <p:ph type="title"/>
          </p:nvPr>
        </p:nvSpPr>
        <p:spPr>
          <a:xfrm>
            <a:off x="2133599" y="2929026"/>
            <a:ext cx="14090649" cy="4498627"/>
          </a:xfrm>
        </p:spPr>
        <p:txBody>
          <a:bodyPr/>
          <a:lstStyle/>
          <a:p>
            <a:br>
              <a:rPr lang="nl-NL" dirty="0"/>
            </a:br>
            <a:br>
              <a:rPr lang="nl-NL" dirty="0"/>
            </a:br>
            <a:br>
              <a:rPr lang="nl-NL" dirty="0"/>
            </a:br>
            <a:br>
              <a:rPr lang="nl-NL" dirty="0"/>
            </a:br>
            <a:endParaRPr lang="nl-NL" dirty="0"/>
          </a:p>
        </p:txBody>
      </p:sp>
      <p:sp>
        <p:nvSpPr>
          <p:cNvPr id="3" name="Tijdelijke aanduiding voor tekst 2">
            <a:extLst>
              <a:ext uri="{FF2B5EF4-FFF2-40B4-BE49-F238E27FC236}">
                <a16:creationId xmlns:a16="http://schemas.microsoft.com/office/drawing/2014/main" id="{D7367103-2103-488D-A4D6-CD638ABB5A57}"/>
              </a:ext>
            </a:extLst>
          </p:cNvPr>
          <p:cNvSpPr>
            <a:spLocks noGrp="1"/>
          </p:cNvSpPr>
          <p:nvPr>
            <p:ph type="body" sz="quarter" idx="10"/>
          </p:nvPr>
        </p:nvSpPr>
        <p:spPr>
          <a:xfrm>
            <a:off x="2419202" y="1910259"/>
            <a:ext cx="13946634" cy="7344816"/>
          </a:xfrm>
        </p:spPr>
        <p:txBody>
          <a:bodyPr>
            <a:normAutofit fontScale="92500" lnSpcReduction="20000"/>
          </a:bodyPr>
          <a:lstStyle/>
          <a:p>
            <a:r>
              <a:rPr lang="nl-NL" sz="5000" b="1" dirty="0"/>
              <a:t>Overzicht regelingen externe partijen</a:t>
            </a:r>
          </a:p>
          <a:p>
            <a:endParaRPr lang="nl-NL" dirty="0"/>
          </a:p>
          <a:p>
            <a:pPr marL="571500" indent="-571500">
              <a:buFont typeface="Arial" panose="020B0604020202020204" pitchFamily="34" charset="0"/>
              <a:buChar char="•"/>
            </a:pPr>
            <a:r>
              <a:rPr lang="nl-NL" dirty="0"/>
              <a:t>Acantus is geen partij.</a:t>
            </a:r>
          </a:p>
          <a:p>
            <a:pPr marL="571500" indent="-571500">
              <a:buFont typeface="Arial" panose="020B0604020202020204" pitchFamily="34" charset="0"/>
              <a:buChar char="•"/>
            </a:pPr>
            <a:endParaRPr lang="nl-NL" b="1" dirty="0"/>
          </a:p>
          <a:p>
            <a:pPr marL="571500" indent="-571500">
              <a:buFont typeface="Arial" panose="020B0604020202020204" pitchFamily="34" charset="0"/>
              <a:buChar char="•"/>
            </a:pPr>
            <a:r>
              <a:rPr lang="nl-NL" b="1" dirty="0"/>
              <a:t>Nationaal Coördinator Groningen (NCG)</a:t>
            </a:r>
          </a:p>
          <a:p>
            <a:r>
              <a:rPr lang="nl-NL" dirty="0"/>
              <a:t>	- Tegemoetkoming voor zelf aangebrachte voorzieningen 	                           	door huurders in Groningen (ZAV vergoeding)</a:t>
            </a:r>
          </a:p>
          <a:p>
            <a:r>
              <a:rPr lang="nl-NL" dirty="0"/>
              <a:t>	- Overlastvergoeding </a:t>
            </a:r>
            <a:r>
              <a:rPr lang="nl-NL" dirty="0">
                <a:ea typeface="Trebuchet MS" panose="020B0603020202020204" pitchFamily="34" charset="0"/>
                <a:cs typeface="Times New Roman" panose="02020603050405020304" pitchFamily="18" charset="0"/>
              </a:rPr>
              <a:t>€ </a:t>
            </a:r>
            <a:r>
              <a:rPr lang="nl-NL" dirty="0"/>
              <a:t>760,00 (Acantus betaalt uit)</a:t>
            </a:r>
          </a:p>
          <a:p>
            <a:r>
              <a:rPr lang="nl-NL" dirty="0"/>
              <a:t>	- Maatregel 16</a:t>
            </a:r>
            <a:r>
              <a:rPr lang="nl-NL" dirty="0">
                <a:ea typeface="Trebuchet MS" panose="020B0603020202020204" pitchFamily="34" charset="0"/>
                <a:cs typeface="Times New Roman" panose="02020603050405020304" pitchFamily="18" charset="0"/>
              </a:rPr>
              <a:t> € 2500,00</a:t>
            </a:r>
            <a:r>
              <a:rPr lang="nl-NL" dirty="0"/>
              <a:t> (Acantus betaalt uit) </a:t>
            </a:r>
            <a:br>
              <a:rPr lang="nl-NL" dirty="0"/>
            </a:br>
            <a:endParaRPr lang="nl-NL" dirty="0"/>
          </a:p>
          <a:p>
            <a:pPr marL="571500" indent="-571500">
              <a:buFont typeface="Arial" panose="020B0604020202020204" pitchFamily="34" charset="0"/>
              <a:buChar char="•"/>
            </a:pPr>
            <a:r>
              <a:rPr lang="nl-NL" b="1" dirty="0"/>
              <a:t>Instituut Mijnbouwschade Groningen (IMG)</a:t>
            </a:r>
          </a:p>
          <a:p>
            <a:r>
              <a:rPr lang="nl-NL" b="1" dirty="0"/>
              <a:t>	- </a:t>
            </a:r>
            <a:r>
              <a:rPr lang="nl-NL" dirty="0"/>
              <a:t>Immateriële schadevergoeding</a:t>
            </a:r>
          </a:p>
          <a:p>
            <a:pPr marL="571500" indent="-571500">
              <a:buFont typeface="Arial" panose="020B0604020202020204" pitchFamily="34" charset="0"/>
              <a:buChar char="•"/>
            </a:pPr>
            <a:endParaRPr lang="nl-NL" dirty="0"/>
          </a:p>
          <a:p>
            <a:endParaRPr lang="nl-NL" dirty="0"/>
          </a:p>
        </p:txBody>
      </p:sp>
    </p:spTree>
    <p:extLst>
      <p:ext uri="{BB962C8B-B14F-4D97-AF65-F5344CB8AC3E}">
        <p14:creationId xmlns:p14="http://schemas.microsoft.com/office/powerpoint/2010/main" val="1397974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7A56B-4AA5-4852-9847-29817B74618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E5E85C5-649C-D918-C469-0108A5698CFC}"/>
              </a:ext>
            </a:extLst>
          </p:cNvPr>
          <p:cNvSpPr>
            <a:spLocks noGrp="1"/>
          </p:cNvSpPr>
          <p:nvPr>
            <p:ph type="title"/>
          </p:nvPr>
        </p:nvSpPr>
        <p:spPr>
          <a:xfrm>
            <a:off x="-821158" y="2630339"/>
            <a:ext cx="14090649" cy="4498627"/>
          </a:xfrm>
        </p:spPr>
        <p:txBody>
          <a:bodyPr/>
          <a:lstStyle/>
          <a:p>
            <a:br>
              <a:rPr lang="nl-NL" dirty="0"/>
            </a:br>
            <a:br>
              <a:rPr lang="nl-NL" dirty="0"/>
            </a:br>
            <a:br>
              <a:rPr lang="nl-NL" dirty="0"/>
            </a:br>
            <a:br>
              <a:rPr lang="nl-NL" dirty="0"/>
            </a:br>
            <a:endParaRPr lang="nl-NL" dirty="0"/>
          </a:p>
        </p:txBody>
      </p:sp>
      <p:sp>
        <p:nvSpPr>
          <p:cNvPr id="3" name="Tijdelijke aanduiding voor tekst 2">
            <a:extLst>
              <a:ext uri="{FF2B5EF4-FFF2-40B4-BE49-F238E27FC236}">
                <a16:creationId xmlns:a16="http://schemas.microsoft.com/office/drawing/2014/main" id="{EA6D5ABB-C590-E909-EC15-3C859BD1617F}"/>
              </a:ext>
            </a:extLst>
          </p:cNvPr>
          <p:cNvSpPr>
            <a:spLocks noGrp="1"/>
          </p:cNvSpPr>
          <p:nvPr>
            <p:ph type="body" sz="quarter" idx="10"/>
          </p:nvPr>
        </p:nvSpPr>
        <p:spPr>
          <a:xfrm>
            <a:off x="2275186" y="1910259"/>
            <a:ext cx="15265696" cy="8208912"/>
          </a:xfrm>
        </p:spPr>
        <p:txBody>
          <a:bodyPr>
            <a:normAutofit fontScale="77500" lnSpcReduction="20000"/>
          </a:bodyPr>
          <a:lstStyle/>
          <a:p>
            <a:r>
              <a:rPr lang="nl-NL" sz="5900" b="1" dirty="0"/>
              <a:t>Vervolg </a:t>
            </a:r>
          </a:p>
          <a:p>
            <a:endParaRPr lang="nl-NL" dirty="0"/>
          </a:p>
          <a:p>
            <a:pPr marL="571500" indent="-571500">
              <a:buFont typeface="Arial" panose="020B0604020202020204" pitchFamily="34" charset="0"/>
              <a:buChar char="•"/>
            </a:pPr>
            <a:r>
              <a:rPr lang="nl-NL" sz="4800" dirty="0"/>
              <a:t>Je kiest jouw woning op 28 oktober</a:t>
            </a:r>
          </a:p>
          <a:p>
            <a:pPr marL="571500" indent="-571500">
              <a:buFont typeface="Arial" panose="020B0604020202020204" pitchFamily="34" charset="0"/>
              <a:buChar char="•"/>
            </a:pPr>
            <a:r>
              <a:rPr lang="nl-NL" sz="4800" dirty="0"/>
              <a:t>Je kiest jouw keuken- en tegelpakket op 28 oktober</a:t>
            </a:r>
          </a:p>
          <a:p>
            <a:pPr marL="571500" indent="-571500">
              <a:buFont typeface="Arial" panose="020B0604020202020204" pitchFamily="34" charset="0"/>
              <a:buChar char="•"/>
            </a:pPr>
            <a:r>
              <a:rPr lang="nl-NL" sz="4800" dirty="0"/>
              <a:t>Je ontvangt in week 46 (9 – 13 november) een brief met bevestiging keuze woning en keuken- en tegelpakket</a:t>
            </a:r>
          </a:p>
          <a:p>
            <a:pPr marL="571500" indent="-571500">
              <a:buFont typeface="Arial" panose="020B0604020202020204" pitchFamily="34" charset="0"/>
              <a:buChar char="•"/>
            </a:pPr>
            <a:endParaRPr lang="nl-NL" sz="4800" dirty="0"/>
          </a:p>
          <a:p>
            <a:pPr marL="571500" indent="-571500">
              <a:buFont typeface="Arial" panose="020B0604020202020204" pitchFamily="34" charset="0"/>
              <a:buChar char="•"/>
            </a:pPr>
            <a:r>
              <a:rPr lang="nl-NL" sz="4800" dirty="0"/>
              <a:t>Bezichtiging woning tijdens ruwbouw</a:t>
            </a:r>
          </a:p>
          <a:p>
            <a:pPr marL="571500" indent="-571500">
              <a:buFont typeface="Arial" panose="020B0604020202020204" pitchFamily="34" charset="0"/>
              <a:buChar char="•"/>
            </a:pPr>
            <a:r>
              <a:rPr lang="nl-NL" sz="4800" dirty="0"/>
              <a:t>Kijk- en meetmoment en begeleidingsgesprek bewonersconsulent</a:t>
            </a:r>
          </a:p>
          <a:p>
            <a:pPr marL="571500" indent="-571500">
              <a:buFont typeface="Arial" panose="020B0604020202020204" pitchFamily="34" charset="0"/>
              <a:buChar char="•"/>
            </a:pPr>
            <a:r>
              <a:rPr lang="nl-NL" sz="4800" dirty="0"/>
              <a:t>Tekenen huurovereenkomst en sleuteluitgifte</a:t>
            </a:r>
          </a:p>
          <a:p>
            <a:pPr marL="571500" indent="-571500">
              <a:buFont typeface="Arial" panose="020B0604020202020204" pitchFamily="34" charset="0"/>
              <a:buChar char="•"/>
            </a:pPr>
            <a:r>
              <a:rPr lang="nl-NL" sz="4800" dirty="0"/>
              <a:t>We vieren met elkaar de oplevering van de woningen</a:t>
            </a:r>
          </a:p>
          <a:p>
            <a:pPr marL="571500" indent="-571500">
              <a:buFont typeface="Arial" panose="020B0604020202020204" pitchFamily="34" charset="0"/>
              <a:buChar char="•"/>
            </a:pPr>
            <a:endParaRPr lang="nl-NL" sz="4800" dirty="0"/>
          </a:p>
          <a:p>
            <a:pPr marL="571500" indent="-571500">
              <a:buFont typeface="Arial" panose="020B0604020202020204" pitchFamily="34" charset="0"/>
              <a:buChar char="•"/>
            </a:pPr>
            <a:r>
              <a:rPr lang="nl-NL" sz="4800" dirty="0"/>
              <a:t>Nazorggesprek bewonersconsulent</a:t>
            </a:r>
          </a:p>
          <a:p>
            <a:pPr marL="571500" indent="-571500">
              <a:buFont typeface="Arial" panose="020B0604020202020204" pitchFamily="34" charset="0"/>
              <a:buChar char="•"/>
            </a:pPr>
            <a:endParaRPr lang="nl-NL" sz="4800" dirty="0"/>
          </a:p>
          <a:p>
            <a:pPr marL="571500" indent="-571500">
              <a:buFont typeface="Arial" panose="020B0604020202020204" pitchFamily="34" charset="0"/>
              <a:buChar char="•"/>
            </a:pPr>
            <a:r>
              <a:rPr lang="nl-NL" sz="4800" dirty="0"/>
              <a:t>Ineke </a:t>
            </a:r>
            <a:r>
              <a:rPr lang="nl-NL" sz="4800" dirty="0" err="1"/>
              <a:t>Beeftink</a:t>
            </a:r>
            <a:r>
              <a:rPr lang="nl-NL" sz="4800" dirty="0"/>
              <a:t> en Marjon Nienhuis zijn jullie bewonersconsulenten</a:t>
            </a:r>
          </a:p>
          <a:p>
            <a:pPr marL="571500" indent="-571500">
              <a:buFont typeface="Arial" panose="020B0604020202020204" pitchFamily="34" charset="0"/>
              <a:buChar char="•"/>
            </a:pPr>
            <a:endParaRPr lang="nl-NL" sz="4800" dirty="0"/>
          </a:p>
          <a:p>
            <a:pPr marL="571500" indent="-571500">
              <a:buFont typeface="Arial" panose="020B0604020202020204" pitchFamily="34" charset="0"/>
              <a:buChar char="•"/>
            </a:pPr>
            <a:endParaRPr lang="nl-NL" sz="4800" dirty="0"/>
          </a:p>
          <a:p>
            <a:endParaRPr lang="nl-NL" dirty="0"/>
          </a:p>
        </p:txBody>
      </p:sp>
    </p:spTree>
    <p:extLst>
      <p:ext uri="{BB962C8B-B14F-4D97-AF65-F5344CB8AC3E}">
        <p14:creationId xmlns:p14="http://schemas.microsoft.com/office/powerpoint/2010/main" val="882830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B029590-422E-4682-A158-5ED966F04612}"/>
              </a:ext>
            </a:extLst>
          </p:cNvPr>
          <p:cNvSpPr>
            <a:spLocks noGrp="1"/>
          </p:cNvSpPr>
          <p:nvPr>
            <p:ph type="title"/>
          </p:nvPr>
        </p:nvSpPr>
        <p:spPr>
          <a:xfrm>
            <a:off x="2133599" y="2929026"/>
            <a:ext cx="14090649" cy="4498627"/>
          </a:xfrm>
        </p:spPr>
        <p:txBody>
          <a:bodyPr/>
          <a:lstStyle/>
          <a:p>
            <a:br>
              <a:rPr lang="nl-NL" dirty="0"/>
            </a:br>
            <a:br>
              <a:rPr lang="nl-NL" dirty="0"/>
            </a:br>
            <a:br>
              <a:rPr lang="nl-NL" dirty="0"/>
            </a:br>
            <a:br>
              <a:rPr lang="nl-NL" dirty="0"/>
            </a:br>
            <a:endParaRPr lang="nl-NL" dirty="0"/>
          </a:p>
        </p:txBody>
      </p:sp>
      <p:sp>
        <p:nvSpPr>
          <p:cNvPr id="3" name="Tijdelijke aanduiding voor tekst 2">
            <a:extLst>
              <a:ext uri="{FF2B5EF4-FFF2-40B4-BE49-F238E27FC236}">
                <a16:creationId xmlns:a16="http://schemas.microsoft.com/office/drawing/2014/main" id="{D7367103-2103-488D-A4D6-CD638ABB5A57}"/>
              </a:ext>
            </a:extLst>
          </p:cNvPr>
          <p:cNvSpPr>
            <a:spLocks noGrp="1"/>
          </p:cNvSpPr>
          <p:nvPr>
            <p:ph type="body" sz="quarter" idx="10"/>
          </p:nvPr>
        </p:nvSpPr>
        <p:spPr>
          <a:xfrm>
            <a:off x="2275186" y="1910259"/>
            <a:ext cx="14977664" cy="7992888"/>
          </a:xfrm>
        </p:spPr>
        <p:txBody>
          <a:bodyPr>
            <a:normAutofit fontScale="62500" lnSpcReduction="20000"/>
          </a:bodyPr>
          <a:lstStyle/>
          <a:p>
            <a:r>
              <a:rPr lang="nl-NL" b="1" dirty="0"/>
              <a:t>Toewijzingscriteria voor keuze woning</a:t>
            </a:r>
          </a:p>
          <a:p>
            <a:endParaRPr lang="nl-NL" dirty="0"/>
          </a:p>
          <a:p>
            <a:r>
              <a:rPr lang="nl-NL" sz="4500" b="1" u="sng" dirty="0"/>
              <a:t>Cluster 2 – </a:t>
            </a:r>
            <a:r>
              <a:rPr lang="nl-NL" sz="4500" b="1" u="sng" dirty="0" err="1"/>
              <a:t>Weth</a:t>
            </a:r>
            <a:r>
              <a:rPr lang="nl-NL" sz="4500" b="1" u="sng" dirty="0"/>
              <a:t>. Huismanlaan</a:t>
            </a:r>
          </a:p>
          <a:p>
            <a:pPr marL="571500" indent="-571500">
              <a:buFont typeface="Arial" panose="020B0604020202020204" pitchFamily="34" charset="0"/>
              <a:buChar char="•"/>
            </a:pPr>
            <a:r>
              <a:rPr lang="nl-NL" dirty="0"/>
              <a:t>Bewoner heeft voorrang op eigen kavel</a:t>
            </a:r>
          </a:p>
          <a:p>
            <a:pPr marL="571500" indent="-571500">
              <a:buFont typeface="Arial" panose="020B0604020202020204" pitchFamily="34" charset="0"/>
              <a:buChar char="•"/>
            </a:pPr>
            <a:r>
              <a:rPr lang="nl-NL" dirty="0"/>
              <a:t>Bewoner uit cluster 2 heeft voorrang op een woning in cluster 2 boven een bewoner uit cluster 3. </a:t>
            </a:r>
          </a:p>
          <a:p>
            <a:pPr marL="571500" indent="-571500">
              <a:buFont typeface="Arial" panose="020B0604020202020204" pitchFamily="34" charset="0"/>
              <a:buChar char="•"/>
            </a:pPr>
            <a:r>
              <a:rPr lang="nl-NL" dirty="0"/>
              <a:t>Als er meerdere bewoners zijn met dezelfde kavelkeuze, wijzen we toe op basis van woonduur (ingangsdatum huurovereenkomst)</a:t>
            </a:r>
          </a:p>
          <a:p>
            <a:pPr marL="571500" indent="-571500">
              <a:buFont typeface="Arial" panose="020B0604020202020204" pitchFamily="34" charset="0"/>
              <a:buChar char="•"/>
            </a:pPr>
            <a:endParaRPr lang="nl-NL" dirty="0"/>
          </a:p>
          <a:p>
            <a:r>
              <a:rPr lang="nl-NL" sz="4500" b="1" u="sng" dirty="0"/>
              <a:t>Cluster 3 – </a:t>
            </a:r>
            <a:r>
              <a:rPr lang="nl-NL" sz="4500" b="1" u="sng" dirty="0" err="1"/>
              <a:t>Weth</a:t>
            </a:r>
            <a:r>
              <a:rPr lang="nl-NL" sz="4500" b="1" u="sng" dirty="0"/>
              <a:t>. </a:t>
            </a:r>
            <a:r>
              <a:rPr lang="nl-NL" sz="4500" b="1" u="sng" dirty="0" err="1"/>
              <a:t>Olthoflaan</a:t>
            </a:r>
            <a:r>
              <a:rPr lang="nl-NL" sz="4500" b="1" u="sng" dirty="0"/>
              <a:t> &amp; AT </a:t>
            </a:r>
            <a:r>
              <a:rPr lang="nl-NL" sz="4500" b="1" u="sng" dirty="0" err="1"/>
              <a:t>Voslaan</a:t>
            </a:r>
            <a:endParaRPr lang="nl-NL" sz="4500" b="1" u="sng" dirty="0"/>
          </a:p>
          <a:p>
            <a:pPr marL="571500" indent="-571500">
              <a:buFont typeface="Arial" panose="020B0604020202020204" pitchFamily="34" charset="0"/>
              <a:buChar char="•"/>
            </a:pPr>
            <a:r>
              <a:rPr lang="nl-NL" dirty="0"/>
              <a:t>Bewoner uit cluster 3 heeft geen mogelijkheid om terug te keren op eigen kavel</a:t>
            </a:r>
            <a:br>
              <a:rPr lang="nl-NL" dirty="0"/>
            </a:br>
            <a:endParaRPr lang="nl-NL" dirty="0"/>
          </a:p>
          <a:p>
            <a:pPr marL="571500" indent="-571500">
              <a:buFont typeface="Arial" panose="020B0604020202020204" pitchFamily="34" charset="0"/>
              <a:buChar char="•"/>
            </a:pPr>
            <a:r>
              <a:rPr lang="nl-NL" dirty="0"/>
              <a:t>Bewoner uit cluster 3 heeft voorrang op huurder cluster 2 als een woning kiest in cluster 3 </a:t>
            </a:r>
          </a:p>
          <a:p>
            <a:pPr marL="571500" indent="-571500">
              <a:buFont typeface="Arial" panose="020B0604020202020204" pitchFamily="34" charset="0"/>
              <a:buChar char="•"/>
            </a:pPr>
            <a:r>
              <a:rPr lang="nl-NL" dirty="0"/>
              <a:t>Bewoner heeft voorrang om terug te keren naar de straat waar hij/zij woonde</a:t>
            </a:r>
          </a:p>
          <a:p>
            <a:pPr marL="571500" indent="-571500">
              <a:buFont typeface="Arial" panose="020B0604020202020204" pitchFamily="34" charset="0"/>
              <a:buChar char="•"/>
            </a:pPr>
            <a:r>
              <a:rPr lang="nl-NL" dirty="0"/>
              <a:t>Als er meerdere bewoners zijn met dezelfde kavelkeuze, wijzen we toe op basis van woonduur (ingangsdatum huurovereenkomst)</a:t>
            </a:r>
          </a:p>
          <a:p>
            <a:pPr marL="571500" indent="-571500">
              <a:buFont typeface="Arial" panose="020B0604020202020204" pitchFamily="34" charset="0"/>
              <a:buChar char="•"/>
            </a:pPr>
            <a:endParaRPr lang="nl-NL" dirty="0"/>
          </a:p>
          <a:p>
            <a:pPr marL="571500" indent="-571500">
              <a:buFont typeface="Arial" panose="020B0604020202020204" pitchFamily="34" charset="0"/>
              <a:buChar char="•"/>
            </a:pPr>
            <a:r>
              <a:rPr lang="nl-NL" dirty="0"/>
              <a:t>Wil je naar een andere straat of ander cluster dan wijzen we toe op basis van woonduur (ingangsdatum huurovereenkomst)</a:t>
            </a:r>
          </a:p>
          <a:p>
            <a:pPr marL="571500" indent="-571500">
              <a:buFont typeface="Arial" panose="020B0604020202020204" pitchFamily="34" charset="0"/>
              <a:buChar char="•"/>
            </a:pPr>
            <a:endParaRPr lang="nl-NL" dirty="0"/>
          </a:p>
          <a:p>
            <a:pPr marL="571500" indent="-571500">
              <a:buFont typeface="Arial" panose="020B0604020202020204" pitchFamily="34" charset="0"/>
              <a:buChar char="•"/>
            </a:pPr>
            <a:endParaRPr lang="nl-NL" dirty="0"/>
          </a:p>
          <a:p>
            <a:pPr marL="571500" indent="-571500">
              <a:buFont typeface="Arial" panose="020B0604020202020204" pitchFamily="34" charset="0"/>
              <a:buChar char="•"/>
            </a:pPr>
            <a:endParaRPr lang="nl-NL" dirty="0"/>
          </a:p>
          <a:p>
            <a:endParaRPr lang="nl-NL" dirty="0"/>
          </a:p>
        </p:txBody>
      </p:sp>
    </p:spTree>
    <p:extLst>
      <p:ext uri="{BB962C8B-B14F-4D97-AF65-F5344CB8AC3E}">
        <p14:creationId xmlns:p14="http://schemas.microsoft.com/office/powerpoint/2010/main" val="27967824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44517-1D8E-35CA-B468-37F7D93790C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D20B9A3-E73A-804D-099F-725BAE5A6C09}"/>
              </a:ext>
            </a:extLst>
          </p:cNvPr>
          <p:cNvSpPr>
            <a:spLocks noGrp="1"/>
          </p:cNvSpPr>
          <p:nvPr>
            <p:ph type="title"/>
          </p:nvPr>
        </p:nvSpPr>
        <p:spPr>
          <a:xfrm>
            <a:off x="2133599" y="2929026"/>
            <a:ext cx="14090649" cy="4498627"/>
          </a:xfrm>
        </p:spPr>
        <p:txBody>
          <a:bodyPr/>
          <a:lstStyle/>
          <a:p>
            <a:br>
              <a:rPr lang="nl-NL" dirty="0"/>
            </a:br>
            <a:br>
              <a:rPr lang="nl-NL" dirty="0"/>
            </a:br>
            <a:br>
              <a:rPr lang="nl-NL" dirty="0"/>
            </a:br>
            <a:br>
              <a:rPr lang="nl-NL" dirty="0"/>
            </a:br>
            <a:endParaRPr lang="nl-NL" dirty="0"/>
          </a:p>
        </p:txBody>
      </p:sp>
      <p:sp>
        <p:nvSpPr>
          <p:cNvPr id="3" name="Tijdelijke aanduiding voor tekst 2">
            <a:extLst>
              <a:ext uri="{FF2B5EF4-FFF2-40B4-BE49-F238E27FC236}">
                <a16:creationId xmlns:a16="http://schemas.microsoft.com/office/drawing/2014/main" id="{013687B1-9B30-2E38-B21D-14F14E64748B}"/>
              </a:ext>
            </a:extLst>
          </p:cNvPr>
          <p:cNvSpPr>
            <a:spLocks noGrp="1"/>
          </p:cNvSpPr>
          <p:nvPr>
            <p:ph type="body" sz="quarter" idx="10"/>
          </p:nvPr>
        </p:nvSpPr>
        <p:spPr>
          <a:xfrm>
            <a:off x="2275186" y="1910259"/>
            <a:ext cx="14090650" cy="7344816"/>
          </a:xfrm>
        </p:spPr>
        <p:txBody>
          <a:bodyPr>
            <a:normAutofit/>
          </a:bodyPr>
          <a:lstStyle/>
          <a:p>
            <a:pPr algn="ctr"/>
            <a:r>
              <a:rPr lang="nl-NL" sz="8800" b="1" dirty="0"/>
              <a:t>Belangrijk!</a:t>
            </a:r>
          </a:p>
          <a:p>
            <a:pPr algn="ctr"/>
            <a:endParaRPr lang="nl-NL" sz="8800" b="1" dirty="0"/>
          </a:p>
          <a:p>
            <a:pPr algn="ctr"/>
            <a:r>
              <a:rPr lang="nl-NL" sz="8800" b="1" dirty="0"/>
              <a:t>28 oktober kies je je eigen woning!</a:t>
            </a:r>
          </a:p>
          <a:p>
            <a:endParaRPr lang="nl-NL" dirty="0"/>
          </a:p>
          <a:p>
            <a:endParaRPr lang="nl-NL" dirty="0"/>
          </a:p>
        </p:txBody>
      </p:sp>
    </p:spTree>
    <p:extLst>
      <p:ext uri="{BB962C8B-B14F-4D97-AF65-F5344CB8AC3E}">
        <p14:creationId xmlns:p14="http://schemas.microsoft.com/office/powerpoint/2010/main" val="19232131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Kantoorthema">
  <a:themeElements>
    <a:clrScheme name="acantus">
      <a:dk1>
        <a:srgbClr val="007032"/>
      </a:dk1>
      <a:lt1>
        <a:srgbClr val="FFFFFF"/>
      </a:lt1>
      <a:dk2>
        <a:srgbClr val="58C3FE"/>
      </a:dk2>
      <a:lt2>
        <a:srgbClr val="FFFFFF"/>
      </a:lt2>
      <a:accent1>
        <a:srgbClr val="A778C1"/>
      </a:accent1>
      <a:accent2>
        <a:srgbClr val="CFD723"/>
      </a:accent2>
      <a:accent3>
        <a:srgbClr val="ED7F00"/>
      </a:accent3>
      <a:accent4>
        <a:srgbClr val="007032"/>
      </a:accent4>
      <a:accent5>
        <a:srgbClr val="58C3FE"/>
      </a:accent5>
      <a:accent6>
        <a:srgbClr val="A778C1"/>
      </a:accent6>
      <a:hlink>
        <a:srgbClr val="CFD723"/>
      </a:hlink>
      <a:folHlink>
        <a:srgbClr val="ED7F00"/>
      </a:folHlink>
    </a:clrScheme>
    <a:fontScheme name="acantus">
      <a:majorFont>
        <a:latin typeface="Trebuchet MS"/>
        <a:ea typeface=""/>
        <a:cs typeface=""/>
      </a:majorFont>
      <a:minorFont>
        <a:latin typeface="Trebuchet M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owerPoint2020" id="{7C0C5643-9F88-495E-80CD-957F5D95D8D5}" vid="{9339EDED-33FF-4AA1-B8FC-A3B25C815171}"/>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cb5dc2d6-adba-487f-a5ff-99b827c7baa4">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TaxCatchAll xmlns="27e6c3b9-52b1-406f-af60-67c0811188ba"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2CEFF3CA819C7419C5CAF196D93F1B8" ma:contentTypeVersion="17" ma:contentTypeDescription="Een nieuw document maken." ma:contentTypeScope="" ma:versionID="6e70f2ea6563685a1146bdc4a87a555e">
  <xsd:schema xmlns:xsd="http://www.w3.org/2001/XMLSchema" xmlns:xs="http://www.w3.org/2001/XMLSchema" xmlns:p="http://schemas.microsoft.com/office/2006/metadata/properties" xmlns:ns1="http://schemas.microsoft.com/sharepoint/v3" xmlns:ns2="cb5dc2d6-adba-487f-a5ff-99b827c7baa4" xmlns:ns3="27e6c3b9-52b1-406f-af60-67c0811188ba" targetNamespace="http://schemas.microsoft.com/office/2006/metadata/properties" ma:root="true" ma:fieldsID="7309cb0e8eb636321ab147fc69129c28" ns1:_="" ns2:_="" ns3:_="">
    <xsd:import namespace="http://schemas.microsoft.com/sharepoint/v3"/>
    <xsd:import namespace="cb5dc2d6-adba-487f-a5ff-99b827c7baa4"/>
    <xsd:import namespace="27e6c3b9-52b1-406f-af60-67c0811188b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3:SharedWithUsers" minOccurs="0"/>
                <xsd:element ref="ns3:SharedWithDetails" minOccurs="0"/>
                <xsd:element ref="ns2:MediaServiceOCR" minOccurs="0"/>
                <xsd:element ref="ns2:MediaServiceObjectDetectorVersions" minOccurs="0"/>
                <xsd:element ref="ns2:MediaServiceSearchProperties" minOccurs="0"/>
                <xsd:element ref="ns1:_ip_UnifiedCompliancePolicyProperties" minOccurs="0"/>
                <xsd:element ref="ns1:_ip_UnifiedCompliancePolicyUIActio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2" nillable="true" ma:displayName="Eigenschappen van het geïntegreerd beleid voor naleving" ma:hidden="true" ma:internalName="_ip_UnifiedCompliancePolicyProperties">
      <xsd:simpleType>
        <xsd:restriction base="dms:Note"/>
      </xsd:simpleType>
    </xsd:element>
    <xsd:element name="_ip_UnifiedCompliancePolicyUIAction" ma:index="23" nillable="true" ma:displayName="Actie van de gebruikersinterface van het geïntegreerd beleid voor naleving"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cb5dc2d6-adba-487f-a5ff-99b827c7baa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Afbeeldingtags" ma:readOnly="false" ma:fieldId="{5cf76f15-5ced-4ddc-b409-7134ff3c332f}" ma:taxonomyMulti="true" ma:sspId="746be537-b63c-4d62-ad04-c700a57fe6f0"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7e6c3b9-52b1-406f-af60-67c0811188b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9dd3b6fd-99d5-41c6-b56e-297aaf156418}" ma:internalName="TaxCatchAll" ma:showField="CatchAllData" ma:web="27e6c3b9-52b1-406f-af60-67c0811188ba">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0045D78-05B9-4CCE-9C1D-CE6DEB5062CD}">
  <ds:schemaRefs>
    <ds:schemaRef ds:uri="http://purl.org/dc/dcmitype/"/>
    <ds:schemaRef ds:uri="http://www.w3.org/XML/1998/namespace"/>
    <ds:schemaRef ds:uri="http://schemas.openxmlformats.org/package/2006/metadata/core-properties"/>
    <ds:schemaRef ds:uri="http://schemas.microsoft.com/office/infopath/2007/PartnerControls"/>
    <ds:schemaRef ds:uri="http://schemas.microsoft.com/office/2006/documentManagement/types"/>
    <ds:schemaRef ds:uri="http://purl.org/dc/terms/"/>
    <ds:schemaRef ds:uri="http://purl.org/dc/elements/1.1/"/>
    <ds:schemaRef ds:uri="27e6c3b9-52b1-406f-af60-67c0811188ba"/>
    <ds:schemaRef ds:uri="cb5dc2d6-adba-487f-a5ff-99b827c7baa4"/>
    <ds:schemaRef ds:uri="http://schemas.microsoft.com/office/2006/metadata/properties"/>
    <ds:schemaRef ds:uri="http://schemas.microsoft.com/sharepoint/v3"/>
    <ds:schemaRef ds:uri="56688578-5412-42df-b018-638285931657"/>
    <ds:schemaRef ds:uri="6cea4178-8e73-43e5-a0fe-bceb3f205f96"/>
  </ds:schemaRefs>
</ds:datastoreItem>
</file>

<file path=customXml/itemProps2.xml><?xml version="1.0" encoding="utf-8"?>
<ds:datastoreItem xmlns:ds="http://schemas.openxmlformats.org/officeDocument/2006/customXml" ds:itemID="{454994DD-D734-45CC-9000-C969E178A275}">
  <ds:schemaRefs>
    <ds:schemaRef ds:uri="http://schemas.microsoft.com/sharepoint/v3/contenttype/forms"/>
  </ds:schemaRefs>
</ds:datastoreItem>
</file>

<file path=customXml/itemProps3.xml><?xml version="1.0" encoding="utf-8"?>
<ds:datastoreItem xmlns:ds="http://schemas.openxmlformats.org/officeDocument/2006/customXml" ds:itemID="{A63405CA-05F0-4A1F-B75B-5458D3E232CB}"/>
</file>

<file path=docProps/app.xml><?xml version="1.0" encoding="utf-8"?>
<Properties xmlns="http://schemas.openxmlformats.org/officeDocument/2006/extended-properties" xmlns:vt="http://schemas.openxmlformats.org/officeDocument/2006/docPropsVTypes">
  <Template>Acantus_Powerpoint_Template</Template>
  <TotalTime>4373</TotalTime>
  <Words>1274</Words>
  <Application>Microsoft Office PowerPoint</Application>
  <PresentationFormat>Aangepast</PresentationFormat>
  <Paragraphs>374</Paragraphs>
  <Slides>24</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24</vt:i4>
      </vt:variant>
    </vt:vector>
  </HeadingPairs>
  <TitlesOfParts>
    <vt:vector size="28" baseType="lpstr">
      <vt:lpstr>Arial</vt:lpstr>
      <vt:lpstr>Calibri</vt:lpstr>
      <vt:lpstr>Trebuchet MS</vt:lpstr>
      <vt:lpstr>Kantoorthema</vt:lpstr>
      <vt:lpstr>Informatiebijeenkomst Hart van Opwierde  42 ééngezinswoningen  15 oktober 2026   </vt:lpstr>
      <vt:lpstr>    </vt:lpstr>
      <vt:lpstr>PowerPoint-presentatie</vt:lpstr>
      <vt:lpstr>    </vt:lpstr>
      <vt:lpstr>    </vt:lpstr>
      <vt:lpstr>PowerPoint-presentatie</vt:lpstr>
      <vt:lpstr>PowerPoint-presentatie</vt:lpstr>
      <vt:lpstr>PowerPoint-presentatie</vt:lpstr>
      <vt:lpstr>PowerPoint-presentatie</vt:lpstr>
      <vt:lpstr>    </vt:lpstr>
      <vt:lpstr>PowerPoint-presentatie</vt:lpstr>
      <vt:lpstr>PowerPoint-presentatie</vt:lpstr>
      <vt:lpstr>PowerPoint-presentatie</vt:lpstr>
      <vt:lpstr>PowerPoint-presentatie</vt:lpstr>
      <vt:lpstr>PowerPoint-presentatie</vt:lpstr>
      <vt:lpstr>    </vt:lpstr>
      <vt:lpstr>    </vt:lpstr>
      <vt:lpstr>    </vt:lpstr>
      <vt:lpstr>    </vt:lpstr>
      <vt:lpstr>    </vt:lpstr>
      <vt:lpstr>    </vt:lpstr>
      <vt:lpstr>    </vt:lpstr>
      <vt:lpstr>    </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Samen werken aan woonplezier</dc:title>
  <dc:creator>Femke Wiersma</dc:creator>
  <cp:lastModifiedBy>Patrick van der Meer</cp:lastModifiedBy>
  <cp:revision>43</cp:revision>
  <dcterms:created xsi:type="dcterms:W3CDTF">2022-12-21T12:36:41Z</dcterms:created>
  <dcterms:modified xsi:type="dcterms:W3CDTF">2026-10-19T07:15:09Z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2019-12-23T00:00:00Z</vt:filetime>
  </property>
  <property fmtid="{D5CDD505-2E9C-101B-9397-08002B2CF9AE}" pid="3" name="Creator">
    <vt:lpwstr>Adobe InDesign 15.0 (Macintosh)</vt:lpwstr>
  </property>
  <property fmtid="{D5CDD505-2E9C-101B-9397-08002B2CF9AE}" pid="4" name="LastSaved">
    <vt:filetime>2019-12-23T00:00:00Z</vt:filetime>
  </property>
  <property fmtid="{D5CDD505-2E9C-101B-9397-08002B2CF9AE}" pid="5" name="Order">
    <vt:r8>937000</vt:r8>
  </property>
  <property fmtid="{D5CDD505-2E9C-101B-9397-08002B2CF9AE}" pid="6" name="MediaServiceImageTags">
    <vt:lpwstr/>
  </property>
  <property fmtid="{D5CDD505-2E9C-101B-9397-08002B2CF9AE}" pid="7" name="ContentTypeId">
    <vt:lpwstr>0x01010082CEFF3CA819C7419C5CAF196D93F1B8</vt:lpwstr>
  </property>
</Properties>
</file>